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0" r:id="rId5"/>
    <p:sldId id="258" r:id="rId6"/>
    <p:sldId id="262" r:id="rId7"/>
    <p:sldId id="259" r:id="rId8"/>
    <p:sldId id="267" r:id="rId9"/>
    <p:sldId id="279" r:id="rId10"/>
    <p:sldId id="265" r:id="rId11"/>
    <p:sldId id="266" r:id="rId12"/>
    <p:sldId id="264" r:id="rId13"/>
    <p:sldId id="273" r:id="rId14"/>
    <p:sldId id="274" r:id="rId15"/>
    <p:sldId id="268" r:id="rId16"/>
    <p:sldId id="275" r:id="rId17"/>
    <p:sldId id="331" r:id="rId18"/>
    <p:sldId id="332" r:id="rId19"/>
    <p:sldId id="333" r:id="rId20"/>
    <p:sldId id="334" r:id="rId21"/>
    <p:sldId id="335" r:id="rId22"/>
    <p:sldId id="336" r:id="rId23"/>
    <p:sldId id="271" r:id="rId24"/>
    <p:sldId id="272" r:id="rId25"/>
    <p:sldId id="276" r:id="rId26"/>
    <p:sldId id="277" r:id="rId27"/>
    <p:sldId id="325" r:id="rId28"/>
    <p:sldId id="326" r:id="rId29"/>
    <p:sldId id="327" r:id="rId30"/>
    <p:sldId id="330" r:id="rId31"/>
    <p:sldId id="329" r:id="rId32"/>
    <p:sldId id="278" r:id="rId33"/>
    <p:sldId id="280"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9" d="100"/>
          <a:sy n="89" d="100"/>
        </p:scale>
        <p:origin x="84" y="2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 Rev. Canon Claire Woodley" userId="7d11c5a1-30cd-4cca-bf32-bf74f41c63d4" providerId="ADAL" clId="{5D6CB0F7-A573-41B2-A1A2-0A56A84B5CFA}"/>
    <pc:docChg chg="modSld">
      <pc:chgData name="The Rev. Canon Claire Woodley" userId="7d11c5a1-30cd-4cca-bf32-bf74f41c63d4" providerId="ADAL" clId="{5D6CB0F7-A573-41B2-A1A2-0A56A84B5CFA}" dt="2023-02-25T04:17:08.292" v="3" actId="20577"/>
      <pc:docMkLst>
        <pc:docMk/>
      </pc:docMkLst>
      <pc:sldChg chg="modSp mod">
        <pc:chgData name="The Rev. Canon Claire Woodley" userId="7d11c5a1-30cd-4cca-bf32-bf74f41c63d4" providerId="ADAL" clId="{5D6CB0F7-A573-41B2-A1A2-0A56A84B5CFA}" dt="2023-02-25T04:00:38.414" v="0" actId="20577"/>
        <pc:sldMkLst>
          <pc:docMk/>
          <pc:sldMk cId="1014876675" sldId="264"/>
        </pc:sldMkLst>
        <pc:spChg chg="mod">
          <ac:chgData name="The Rev. Canon Claire Woodley" userId="7d11c5a1-30cd-4cca-bf32-bf74f41c63d4" providerId="ADAL" clId="{5D6CB0F7-A573-41B2-A1A2-0A56A84B5CFA}" dt="2023-02-25T04:00:38.414" v="0" actId="20577"/>
          <ac:spMkLst>
            <pc:docMk/>
            <pc:sldMk cId="1014876675" sldId="264"/>
            <ac:spMk id="2" creationId="{241ECC77-843C-407F-9BD2-702D98C92537}"/>
          </ac:spMkLst>
        </pc:spChg>
      </pc:sldChg>
      <pc:sldChg chg="modSp mod">
        <pc:chgData name="The Rev. Canon Claire Woodley" userId="7d11c5a1-30cd-4cca-bf32-bf74f41c63d4" providerId="ADAL" clId="{5D6CB0F7-A573-41B2-A1A2-0A56A84B5CFA}" dt="2023-02-25T04:17:08.292" v="3" actId="20577"/>
        <pc:sldMkLst>
          <pc:docMk/>
          <pc:sldMk cId="1941798348" sldId="265"/>
        </pc:sldMkLst>
        <pc:spChg chg="mod">
          <ac:chgData name="The Rev. Canon Claire Woodley" userId="7d11c5a1-30cd-4cca-bf32-bf74f41c63d4" providerId="ADAL" clId="{5D6CB0F7-A573-41B2-A1A2-0A56A84B5CFA}" dt="2023-02-25T04:17:08.292" v="3" actId="20577"/>
          <ac:spMkLst>
            <pc:docMk/>
            <pc:sldMk cId="1941798348" sldId="265"/>
            <ac:spMk id="3" creationId="{0758B9C2-A026-4614-A562-50E3829527BD}"/>
          </ac:spMkLst>
        </pc:spChg>
      </pc:sldChg>
    </pc:docChg>
  </pc:docChgLst>
  <pc:docChgLst>
    <pc:chgData name="The Rev. Canon Claire Woodley" userId="7d11c5a1-30cd-4cca-bf32-bf74f41c63d4" providerId="ADAL" clId="{929CB73C-C90E-4030-B78B-E59B59E65861}"/>
    <pc:docChg chg="custSel addSld modSld">
      <pc:chgData name="The Rev. Canon Claire Woodley" userId="7d11c5a1-30cd-4cca-bf32-bf74f41c63d4" providerId="ADAL" clId="{929CB73C-C90E-4030-B78B-E59B59E65861}" dt="2023-09-19T20:24:54.509" v="485" actId="20577"/>
      <pc:docMkLst>
        <pc:docMk/>
      </pc:docMkLst>
      <pc:sldChg chg="addSp delSp modSp new mod modClrScheme chgLayout">
        <pc:chgData name="The Rev. Canon Claire Woodley" userId="7d11c5a1-30cd-4cca-bf32-bf74f41c63d4" providerId="ADAL" clId="{929CB73C-C90E-4030-B78B-E59B59E65861}" dt="2023-09-19T20:17:49.616" v="95" actId="20577"/>
        <pc:sldMkLst>
          <pc:docMk/>
          <pc:sldMk cId="1445657185" sldId="331"/>
        </pc:sldMkLst>
        <pc:spChg chg="add del mod ord">
          <ac:chgData name="The Rev. Canon Claire Woodley" userId="7d11c5a1-30cd-4cca-bf32-bf74f41c63d4" providerId="ADAL" clId="{929CB73C-C90E-4030-B78B-E59B59E65861}" dt="2023-09-19T20:16:13.192" v="2" actId="700"/>
          <ac:spMkLst>
            <pc:docMk/>
            <pc:sldMk cId="1445657185" sldId="331"/>
            <ac:spMk id="2" creationId="{FED29619-6302-E5EA-995B-481D64C9E928}"/>
          </ac:spMkLst>
        </pc:spChg>
        <pc:spChg chg="add del mod ord">
          <ac:chgData name="The Rev. Canon Claire Woodley" userId="7d11c5a1-30cd-4cca-bf32-bf74f41c63d4" providerId="ADAL" clId="{929CB73C-C90E-4030-B78B-E59B59E65861}" dt="2023-09-19T20:16:13.192" v="2" actId="700"/>
          <ac:spMkLst>
            <pc:docMk/>
            <pc:sldMk cId="1445657185" sldId="331"/>
            <ac:spMk id="3" creationId="{8A3A6E9F-F52F-7ED7-6031-52B010870B50}"/>
          </ac:spMkLst>
        </pc:spChg>
        <pc:spChg chg="add mod ord">
          <ac:chgData name="The Rev. Canon Claire Woodley" userId="7d11c5a1-30cd-4cca-bf32-bf74f41c63d4" providerId="ADAL" clId="{929CB73C-C90E-4030-B78B-E59B59E65861}" dt="2023-09-19T20:16:22.918" v="19" actId="20577"/>
          <ac:spMkLst>
            <pc:docMk/>
            <pc:sldMk cId="1445657185" sldId="331"/>
            <ac:spMk id="4" creationId="{39AA5E03-E7C6-BAAB-145C-0E07DFA61410}"/>
          </ac:spMkLst>
        </pc:spChg>
        <pc:spChg chg="add mod ord">
          <ac:chgData name="The Rev. Canon Claire Woodley" userId="7d11c5a1-30cd-4cca-bf32-bf74f41c63d4" providerId="ADAL" clId="{929CB73C-C90E-4030-B78B-E59B59E65861}" dt="2023-09-19T20:17:49.616" v="95" actId="20577"/>
          <ac:spMkLst>
            <pc:docMk/>
            <pc:sldMk cId="1445657185" sldId="331"/>
            <ac:spMk id="5" creationId="{BADE8B36-5EC4-7D12-0E99-3F99ECD0C3D2}"/>
          </ac:spMkLst>
        </pc:spChg>
        <pc:spChg chg="add mod ord">
          <ac:chgData name="The Rev. Canon Claire Woodley" userId="7d11c5a1-30cd-4cca-bf32-bf74f41c63d4" providerId="ADAL" clId="{929CB73C-C90E-4030-B78B-E59B59E65861}" dt="2023-09-19T20:16:13.192" v="2" actId="700"/>
          <ac:spMkLst>
            <pc:docMk/>
            <pc:sldMk cId="1445657185" sldId="331"/>
            <ac:spMk id="6" creationId="{7A56C641-BF81-D91C-066A-16A73C928D1F}"/>
          </ac:spMkLst>
        </pc:spChg>
      </pc:sldChg>
      <pc:sldChg chg="modSp new mod">
        <pc:chgData name="The Rev. Canon Claire Woodley" userId="7d11c5a1-30cd-4cca-bf32-bf74f41c63d4" providerId="ADAL" clId="{929CB73C-C90E-4030-B78B-E59B59E65861}" dt="2023-09-19T20:19:10.669" v="171" actId="20577"/>
        <pc:sldMkLst>
          <pc:docMk/>
          <pc:sldMk cId="2530251213" sldId="332"/>
        </pc:sldMkLst>
        <pc:spChg chg="mod">
          <ac:chgData name="The Rev. Canon Claire Woodley" userId="7d11c5a1-30cd-4cca-bf32-bf74f41c63d4" providerId="ADAL" clId="{929CB73C-C90E-4030-B78B-E59B59E65861}" dt="2023-09-19T20:18:25.771" v="120" actId="20577"/>
          <ac:spMkLst>
            <pc:docMk/>
            <pc:sldMk cId="2530251213" sldId="332"/>
            <ac:spMk id="2" creationId="{7D6D7DCE-1170-C745-E5AD-2580EDC3856D}"/>
          </ac:spMkLst>
        </pc:spChg>
        <pc:spChg chg="mod">
          <ac:chgData name="The Rev. Canon Claire Woodley" userId="7d11c5a1-30cd-4cca-bf32-bf74f41c63d4" providerId="ADAL" clId="{929CB73C-C90E-4030-B78B-E59B59E65861}" dt="2023-09-19T20:19:10.669" v="171" actId="20577"/>
          <ac:spMkLst>
            <pc:docMk/>
            <pc:sldMk cId="2530251213" sldId="332"/>
            <ac:spMk id="3" creationId="{CFBACAED-8629-60EE-30C6-9588601E1447}"/>
          </ac:spMkLst>
        </pc:spChg>
      </pc:sldChg>
      <pc:sldChg chg="modSp new mod">
        <pc:chgData name="The Rev. Canon Claire Woodley" userId="7d11c5a1-30cd-4cca-bf32-bf74f41c63d4" providerId="ADAL" clId="{929CB73C-C90E-4030-B78B-E59B59E65861}" dt="2023-09-19T20:24:54.509" v="485" actId="20577"/>
        <pc:sldMkLst>
          <pc:docMk/>
          <pc:sldMk cId="2602383197" sldId="333"/>
        </pc:sldMkLst>
        <pc:spChg chg="mod">
          <ac:chgData name="The Rev. Canon Claire Woodley" userId="7d11c5a1-30cd-4cca-bf32-bf74f41c63d4" providerId="ADAL" clId="{929CB73C-C90E-4030-B78B-E59B59E65861}" dt="2023-09-19T20:19:25.945" v="190" actId="20577"/>
          <ac:spMkLst>
            <pc:docMk/>
            <pc:sldMk cId="2602383197" sldId="333"/>
            <ac:spMk id="2" creationId="{210CA502-4CD3-961E-F691-1E2511FA38F6}"/>
          </ac:spMkLst>
        </pc:spChg>
        <pc:spChg chg="mod">
          <ac:chgData name="The Rev. Canon Claire Woodley" userId="7d11c5a1-30cd-4cca-bf32-bf74f41c63d4" providerId="ADAL" clId="{929CB73C-C90E-4030-B78B-E59B59E65861}" dt="2023-09-19T20:24:54.509" v="485" actId="20577"/>
          <ac:spMkLst>
            <pc:docMk/>
            <pc:sldMk cId="2602383197" sldId="333"/>
            <ac:spMk id="3" creationId="{A2865B2C-FD41-6C79-10B9-A97429A00166}"/>
          </ac:spMkLst>
        </pc:spChg>
      </pc:sldChg>
      <pc:sldChg chg="modSp new mod">
        <pc:chgData name="The Rev. Canon Claire Woodley" userId="7d11c5a1-30cd-4cca-bf32-bf74f41c63d4" providerId="ADAL" clId="{929CB73C-C90E-4030-B78B-E59B59E65861}" dt="2023-09-19T20:21:17.313" v="296" actId="20577"/>
        <pc:sldMkLst>
          <pc:docMk/>
          <pc:sldMk cId="30346184" sldId="334"/>
        </pc:sldMkLst>
        <pc:spChg chg="mod">
          <ac:chgData name="The Rev. Canon Claire Woodley" userId="7d11c5a1-30cd-4cca-bf32-bf74f41c63d4" providerId="ADAL" clId="{929CB73C-C90E-4030-B78B-E59B59E65861}" dt="2023-09-19T20:20:13.564" v="233" actId="20577"/>
          <ac:spMkLst>
            <pc:docMk/>
            <pc:sldMk cId="30346184" sldId="334"/>
            <ac:spMk id="2" creationId="{31A9C9AA-1821-EAA4-FBD9-E771DD5D4C5A}"/>
          </ac:spMkLst>
        </pc:spChg>
        <pc:spChg chg="mod">
          <ac:chgData name="The Rev. Canon Claire Woodley" userId="7d11c5a1-30cd-4cca-bf32-bf74f41c63d4" providerId="ADAL" clId="{929CB73C-C90E-4030-B78B-E59B59E65861}" dt="2023-09-19T20:21:17.313" v="296" actId="20577"/>
          <ac:spMkLst>
            <pc:docMk/>
            <pc:sldMk cId="30346184" sldId="334"/>
            <ac:spMk id="3" creationId="{C19D7186-41B7-1EFC-6E18-F06B6D515F17}"/>
          </ac:spMkLst>
        </pc:spChg>
      </pc:sldChg>
      <pc:sldChg chg="modSp new mod">
        <pc:chgData name="The Rev. Canon Claire Woodley" userId="7d11c5a1-30cd-4cca-bf32-bf74f41c63d4" providerId="ADAL" clId="{929CB73C-C90E-4030-B78B-E59B59E65861}" dt="2023-09-19T20:22:32.373" v="403" actId="20577"/>
        <pc:sldMkLst>
          <pc:docMk/>
          <pc:sldMk cId="2330037092" sldId="335"/>
        </pc:sldMkLst>
        <pc:spChg chg="mod">
          <ac:chgData name="The Rev. Canon Claire Woodley" userId="7d11c5a1-30cd-4cca-bf32-bf74f41c63d4" providerId="ADAL" clId="{929CB73C-C90E-4030-B78B-E59B59E65861}" dt="2023-09-19T20:21:40.575" v="318" actId="20577"/>
          <ac:spMkLst>
            <pc:docMk/>
            <pc:sldMk cId="2330037092" sldId="335"/>
            <ac:spMk id="2" creationId="{BD651AA4-A1F1-4CAB-8A99-09CD6048E89B}"/>
          </ac:spMkLst>
        </pc:spChg>
        <pc:spChg chg="mod">
          <ac:chgData name="The Rev. Canon Claire Woodley" userId="7d11c5a1-30cd-4cca-bf32-bf74f41c63d4" providerId="ADAL" clId="{929CB73C-C90E-4030-B78B-E59B59E65861}" dt="2023-09-19T20:22:32.373" v="403" actId="20577"/>
          <ac:spMkLst>
            <pc:docMk/>
            <pc:sldMk cId="2330037092" sldId="335"/>
            <ac:spMk id="3" creationId="{8CBD34C0-933D-3A8E-A657-F1863E1E1C04}"/>
          </ac:spMkLst>
        </pc:spChg>
      </pc:sldChg>
      <pc:sldChg chg="modSp new mod">
        <pc:chgData name="The Rev. Canon Claire Woodley" userId="7d11c5a1-30cd-4cca-bf32-bf74f41c63d4" providerId="ADAL" clId="{929CB73C-C90E-4030-B78B-E59B59E65861}" dt="2023-09-19T20:23:39.521" v="479" actId="20577"/>
        <pc:sldMkLst>
          <pc:docMk/>
          <pc:sldMk cId="820554731" sldId="336"/>
        </pc:sldMkLst>
        <pc:spChg chg="mod">
          <ac:chgData name="The Rev. Canon Claire Woodley" userId="7d11c5a1-30cd-4cca-bf32-bf74f41c63d4" providerId="ADAL" clId="{929CB73C-C90E-4030-B78B-E59B59E65861}" dt="2023-09-19T20:22:55.044" v="419" actId="20577"/>
          <ac:spMkLst>
            <pc:docMk/>
            <pc:sldMk cId="820554731" sldId="336"/>
            <ac:spMk id="2" creationId="{30025EF1-0E5F-75D6-BD82-18CB16982169}"/>
          </ac:spMkLst>
        </pc:spChg>
        <pc:spChg chg="mod">
          <ac:chgData name="The Rev. Canon Claire Woodley" userId="7d11c5a1-30cd-4cca-bf32-bf74f41c63d4" providerId="ADAL" clId="{929CB73C-C90E-4030-B78B-E59B59E65861}" dt="2023-09-19T20:23:39.521" v="479" actId="20577"/>
          <ac:spMkLst>
            <pc:docMk/>
            <pc:sldMk cId="820554731" sldId="336"/>
            <ac:spMk id="3" creationId="{A10F7D00-7116-381D-14DC-99FED9C1801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7656-C18A-46FA-ADEB-BD6C4918E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DD40F-206B-4E64-ABB5-8C52DCB7F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BE94D-A151-4E15-9A89-7D77AEC9B233}"/>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5" name="Footer Placeholder 4">
            <a:extLst>
              <a:ext uri="{FF2B5EF4-FFF2-40B4-BE49-F238E27FC236}">
                <a16:creationId xmlns:a16="http://schemas.microsoft.com/office/drawing/2014/main" id="{2912B598-829A-45A9-B0C6-D2DC78AD6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17D0B-8E49-4806-A742-8820404D3936}"/>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377890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1D72-902D-47FA-8968-C3B0736D1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F714F-AD19-4A9B-9871-56633E6B3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078B5-77A8-461E-90AA-DA49588B7379}"/>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5" name="Footer Placeholder 4">
            <a:extLst>
              <a:ext uri="{FF2B5EF4-FFF2-40B4-BE49-F238E27FC236}">
                <a16:creationId xmlns:a16="http://schemas.microsoft.com/office/drawing/2014/main" id="{F8FBC318-7141-427B-961A-CC8879485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94F4B-BFD8-46C7-9B0B-3E12B596A260}"/>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179722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EAD88-CA4E-473B-98E2-FA7B2A5F2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984C-E5C2-44BA-B872-5BF3673CD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9DB24-F42A-4EE9-BE8C-0867B4E9F94E}"/>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5" name="Footer Placeholder 4">
            <a:extLst>
              <a:ext uri="{FF2B5EF4-FFF2-40B4-BE49-F238E27FC236}">
                <a16:creationId xmlns:a16="http://schemas.microsoft.com/office/drawing/2014/main" id="{6D14DBFE-76DA-4E70-9432-25B822FCE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EFD5-857C-41A5-BBC5-93B3850E66BB}"/>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113825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ADCE-177D-4A11-B095-0B5E01B19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A830C-B7C9-4132-B909-88A3D84B24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5933D-CF57-4C22-8D06-54D7D46C5B9A}"/>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5" name="Footer Placeholder 4">
            <a:extLst>
              <a:ext uri="{FF2B5EF4-FFF2-40B4-BE49-F238E27FC236}">
                <a16:creationId xmlns:a16="http://schemas.microsoft.com/office/drawing/2014/main" id="{C93A2085-5A12-432D-AE36-92929D7F1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98B92-3969-43F7-90A4-8200AFDFE2F7}"/>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268689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826F-3D07-4132-ABC3-1CBD9FC35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F85EC-7B8E-44D1-A8E1-6A0E0DA12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3D788C-2DC9-4E67-B584-32797D2936E2}"/>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5" name="Footer Placeholder 4">
            <a:extLst>
              <a:ext uri="{FF2B5EF4-FFF2-40B4-BE49-F238E27FC236}">
                <a16:creationId xmlns:a16="http://schemas.microsoft.com/office/drawing/2014/main" id="{5E0CCA1E-C8A9-456F-B809-54CB81DB3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B31A6-E039-4094-87CD-3B1A450DBDDF}"/>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173208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2AA1-A634-48E1-B43B-1531736E5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4E1D3-BD7E-4F0C-B99A-66D84F126C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594B-3F2D-419B-B4EF-F2B8552446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8088A-174F-4096-BE08-D45CDDA6BC1A}"/>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6" name="Footer Placeholder 5">
            <a:extLst>
              <a:ext uri="{FF2B5EF4-FFF2-40B4-BE49-F238E27FC236}">
                <a16:creationId xmlns:a16="http://schemas.microsoft.com/office/drawing/2014/main" id="{488C6FA2-A80A-439F-B20B-FA217889B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3588D0-8D7E-4DE1-BAEE-E31F9C0FDE1D}"/>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340347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1794-E445-4362-A565-30E31A7C7C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888CC-1B6A-4842-AA11-41BE68704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688066-895A-4AF8-9483-5E97BD81E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DB091-0CE9-407E-B8BE-F1D81C430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3DDB9-CE9A-43DF-9F66-702ABFBECE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1A275-DB5A-4045-A0FD-CF7E5781E481}"/>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8" name="Footer Placeholder 7">
            <a:extLst>
              <a:ext uri="{FF2B5EF4-FFF2-40B4-BE49-F238E27FC236}">
                <a16:creationId xmlns:a16="http://schemas.microsoft.com/office/drawing/2014/main" id="{85B61532-9F89-4F34-A7AD-0973F604B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343BD8-60F7-4C2B-8AC0-28AFF9C51B45}"/>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362377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C97D-1383-4405-ADDC-68C11B6D9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971F15-1D4A-4B13-B078-F5EB8AE7D4C9}"/>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4" name="Footer Placeholder 3">
            <a:extLst>
              <a:ext uri="{FF2B5EF4-FFF2-40B4-BE49-F238E27FC236}">
                <a16:creationId xmlns:a16="http://schemas.microsoft.com/office/drawing/2014/main" id="{1F3F0477-2877-4E97-928F-241AAA165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0BC39-E704-4BFC-A9E3-951627F4FD92}"/>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34517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AA453-7FA8-4091-8A51-95AC760BD0BB}"/>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3" name="Footer Placeholder 2">
            <a:extLst>
              <a:ext uri="{FF2B5EF4-FFF2-40B4-BE49-F238E27FC236}">
                <a16:creationId xmlns:a16="http://schemas.microsoft.com/office/drawing/2014/main" id="{11F958C0-5EF7-4484-A8CE-5A004EBF45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EB126-7F0B-4979-8642-0FD26469721B}"/>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62518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1EA4-DED8-40CB-A78F-1C5367AE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EB225-09CC-490D-AA31-B32BBB997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88FA2-38E1-4706-93EF-CC42D9587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BAFAB-C403-42A7-85EF-551F2B20DD45}"/>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6" name="Footer Placeholder 5">
            <a:extLst>
              <a:ext uri="{FF2B5EF4-FFF2-40B4-BE49-F238E27FC236}">
                <a16:creationId xmlns:a16="http://schemas.microsoft.com/office/drawing/2014/main" id="{83AD954B-F437-4978-8AD7-F5D078F6D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C6735-CA38-4871-B5CF-A5AE245F670C}"/>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2957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F74F-E5D7-41D4-B1FD-8C307A0E2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8F2671-3728-489F-9D8C-8AC2DE35B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6231F3-8F98-499A-A51B-A18C7C1E5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C37F2-5272-4932-AAD6-8735E3642D59}"/>
              </a:ext>
            </a:extLst>
          </p:cNvPr>
          <p:cNvSpPr>
            <a:spLocks noGrp="1"/>
          </p:cNvSpPr>
          <p:nvPr>
            <p:ph type="dt" sz="half" idx="10"/>
          </p:nvPr>
        </p:nvSpPr>
        <p:spPr/>
        <p:txBody>
          <a:bodyPr/>
          <a:lstStyle/>
          <a:p>
            <a:fld id="{0880AFF9-CF34-4151-89A9-D24473ADAFC5}" type="datetimeFigureOut">
              <a:rPr lang="en-US" smtClean="0"/>
              <a:t>9/19/2023</a:t>
            </a:fld>
            <a:endParaRPr lang="en-US"/>
          </a:p>
        </p:txBody>
      </p:sp>
      <p:sp>
        <p:nvSpPr>
          <p:cNvPr id="6" name="Footer Placeholder 5">
            <a:extLst>
              <a:ext uri="{FF2B5EF4-FFF2-40B4-BE49-F238E27FC236}">
                <a16:creationId xmlns:a16="http://schemas.microsoft.com/office/drawing/2014/main" id="{9A66DE90-26EC-4138-A631-BE9F9007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516A2-B628-4643-975A-A9DEF7ACAAE4}"/>
              </a:ext>
            </a:extLst>
          </p:cNvPr>
          <p:cNvSpPr>
            <a:spLocks noGrp="1"/>
          </p:cNvSpPr>
          <p:nvPr>
            <p:ph type="sldNum" sz="quarter" idx="12"/>
          </p:nvPr>
        </p:nvSpPr>
        <p:spPr/>
        <p:txBody>
          <a:bodyPr/>
          <a:lstStyle/>
          <a:p>
            <a:fld id="{107037C9-CD7A-417F-A5F1-2C0AE8CD0F6C}" type="slidenum">
              <a:rPr lang="en-US" smtClean="0"/>
              <a:t>‹#›</a:t>
            </a:fld>
            <a:endParaRPr lang="en-US"/>
          </a:p>
        </p:txBody>
      </p:sp>
    </p:spTree>
    <p:extLst>
      <p:ext uri="{BB962C8B-B14F-4D97-AF65-F5344CB8AC3E}">
        <p14:creationId xmlns:p14="http://schemas.microsoft.com/office/powerpoint/2010/main" val="142623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2D02C-0780-4E56-9B99-2BBAA39CD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EAD015-A67B-4DA6-A368-3673270D3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2B048-25DF-4EF4-9455-CAE7162D4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0AFF9-CF34-4151-89A9-D24473ADAFC5}" type="datetimeFigureOut">
              <a:rPr lang="en-US" smtClean="0"/>
              <a:t>9/19/2023</a:t>
            </a:fld>
            <a:endParaRPr lang="en-US"/>
          </a:p>
        </p:txBody>
      </p:sp>
      <p:sp>
        <p:nvSpPr>
          <p:cNvPr id="5" name="Footer Placeholder 4">
            <a:extLst>
              <a:ext uri="{FF2B5EF4-FFF2-40B4-BE49-F238E27FC236}">
                <a16:creationId xmlns:a16="http://schemas.microsoft.com/office/drawing/2014/main" id="{561A7E7E-9D14-4A8E-BC8A-B50654340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AB0C8-B8D4-45F4-BD08-2CEA6F6184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037C9-CD7A-417F-A5F1-2C0AE8CD0F6C}" type="slidenum">
              <a:rPr lang="en-US" smtClean="0"/>
              <a:t>‹#›</a:t>
            </a:fld>
            <a:endParaRPr lang="en-US"/>
          </a:p>
        </p:txBody>
      </p:sp>
    </p:spTree>
    <p:extLst>
      <p:ext uri="{BB962C8B-B14F-4D97-AF65-F5344CB8AC3E}">
        <p14:creationId xmlns:p14="http://schemas.microsoft.com/office/powerpoint/2010/main" val="234281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28C1C-E4CD-4E6B-B829-C455E1D03081}"/>
              </a:ext>
            </a:extLst>
          </p:cNvPr>
          <p:cNvSpPr>
            <a:spLocks noGrp="1"/>
          </p:cNvSpPr>
          <p:nvPr>
            <p:ph type="title"/>
          </p:nvPr>
        </p:nvSpPr>
        <p:spPr/>
        <p:txBody>
          <a:bodyPr>
            <a:normAutofit/>
          </a:bodyPr>
          <a:lstStyle/>
          <a:p>
            <a:pPr algn="ctr"/>
            <a:r>
              <a:rPr lang="en-US" sz="4800" dirty="0"/>
              <a:t>Empowered to know and to serve God.</a:t>
            </a:r>
          </a:p>
        </p:txBody>
      </p:sp>
      <p:pic>
        <p:nvPicPr>
          <p:cNvPr id="1028" name="Picture 4" descr="Image result for spiritual gifts">
            <a:extLst>
              <a:ext uri="{FF2B5EF4-FFF2-40B4-BE49-F238E27FC236}">
                <a16:creationId xmlns:a16="http://schemas.microsoft.com/office/drawing/2014/main" id="{12F73E07-7C53-494D-B639-3C46F0C781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9607" y="2205644"/>
            <a:ext cx="7425819" cy="335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5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BFCC-0C9D-4BD6-85D3-B139E3EDA15E}"/>
              </a:ext>
            </a:extLst>
          </p:cNvPr>
          <p:cNvSpPr>
            <a:spLocks noGrp="1"/>
          </p:cNvSpPr>
          <p:nvPr>
            <p:ph type="title"/>
          </p:nvPr>
        </p:nvSpPr>
        <p:spPr/>
        <p:txBody>
          <a:bodyPr/>
          <a:lstStyle/>
          <a:p>
            <a:r>
              <a:rPr lang="en-US" dirty="0"/>
              <a:t>To get the big picture: three parts, make a whole ministry picture:</a:t>
            </a:r>
          </a:p>
        </p:txBody>
      </p:sp>
      <p:sp>
        <p:nvSpPr>
          <p:cNvPr id="3" name="Content Placeholder 2">
            <a:extLst>
              <a:ext uri="{FF2B5EF4-FFF2-40B4-BE49-F238E27FC236}">
                <a16:creationId xmlns:a16="http://schemas.microsoft.com/office/drawing/2014/main" id="{0758B9C2-A026-4614-A562-50E3829527BD}"/>
              </a:ext>
            </a:extLst>
          </p:cNvPr>
          <p:cNvSpPr>
            <a:spLocks noGrp="1"/>
          </p:cNvSpPr>
          <p:nvPr>
            <p:ph idx="1"/>
          </p:nvPr>
        </p:nvSpPr>
        <p:spPr>
          <a:xfrm>
            <a:off x="919942" y="2405149"/>
            <a:ext cx="10433858" cy="3771814"/>
          </a:xfrm>
        </p:spPr>
        <p:txBody>
          <a:bodyPr/>
          <a:lstStyle/>
          <a:p>
            <a:r>
              <a:rPr lang="en-US" b="1" u="sng" dirty="0"/>
              <a:t>Passion</a:t>
            </a:r>
            <a:r>
              <a:rPr lang="en-US" dirty="0"/>
              <a:t>: God given passion is the place we are compelled to make a difference. Indicates </a:t>
            </a:r>
            <a:r>
              <a:rPr lang="en-US" b="1" dirty="0"/>
              <a:t>where</a:t>
            </a:r>
            <a:r>
              <a:rPr lang="en-US" dirty="0"/>
              <a:t> we will serve.</a:t>
            </a:r>
          </a:p>
          <a:p>
            <a:r>
              <a:rPr lang="en-US" b="1" u="sng" dirty="0"/>
              <a:t>Personal Style</a:t>
            </a:r>
            <a:r>
              <a:rPr lang="en-US" dirty="0"/>
              <a:t>: MBTI is your God given style preference for </a:t>
            </a:r>
            <a:r>
              <a:rPr lang="en-US" b="1" dirty="0"/>
              <a:t>how</a:t>
            </a:r>
            <a:r>
              <a:rPr lang="en-US" dirty="0"/>
              <a:t> you will serve. (16personalities.com)</a:t>
            </a:r>
          </a:p>
          <a:p>
            <a:r>
              <a:rPr lang="en-US" b="1" u="sng" dirty="0"/>
              <a:t>Spiritual Gifts</a:t>
            </a:r>
            <a:r>
              <a:rPr lang="en-US" dirty="0"/>
              <a:t>: God’s power moving in you to serve the church and the world God loves. Gifts indicate </a:t>
            </a:r>
            <a:r>
              <a:rPr lang="en-US" b="1" dirty="0"/>
              <a:t>what</a:t>
            </a:r>
            <a:r>
              <a:rPr lang="en-US" dirty="0"/>
              <a:t> you will be doing when you serve. </a:t>
            </a:r>
            <a:r>
              <a:rPr lang="en-US"/>
              <a:t>(https://spiritualgiftquiz.org/)</a:t>
            </a:r>
            <a:endParaRPr lang="en-US" dirty="0"/>
          </a:p>
        </p:txBody>
      </p:sp>
    </p:spTree>
    <p:extLst>
      <p:ext uri="{BB962C8B-B14F-4D97-AF65-F5344CB8AC3E}">
        <p14:creationId xmlns:p14="http://schemas.microsoft.com/office/powerpoint/2010/main" val="194179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AF6B-B0F1-48C1-AF32-A9595CE1F730}"/>
              </a:ext>
            </a:extLst>
          </p:cNvPr>
          <p:cNvSpPr>
            <a:spLocks noGrp="1"/>
          </p:cNvSpPr>
          <p:nvPr>
            <p:ph type="title"/>
          </p:nvPr>
        </p:nvSpPr>
        <p:spPr/>
        <p:txBody>
          <a:bodyPr/>
          <a:lstStyle/>
          <a:p>
            <a:r>
              <a:rPr lang="en-US" dirty="0"/>
              <a:t>There is no right or wrong passion, gift or style. We are made for a purpose:</a:t>
            </a:r>
          </a:p>
        </p:txBody>
      </p:sp>
      <p:sp>
        <p:nvSpPr>
          <p:cNvPr id="3" name="Content Placeholder 2">
            <a:extLst>
              <a:ext uri="{FF2B5EF4-FFF2-40B4-BE49-F238E27FC236}">
                <a16:creationId xmlns:a16="http://schemas.microsoft.com/office/drawing/2014/main" id="{8B32D775-105A-486B-BB6C-D3BDF38E15C5}"/>
              </a:ext>
            </a:extLst>
          </p:cNvPr>
          <p:cNvSpPr>
            <a:spLocks noGrp="1"/>
          </p:cNvSpPr>
          <p:nvPr>
            <p:ph idx="1"/>
          </p:nvPr>
        </p:nvSpPr>
        <p:spPr>
          <a:xfrm>
            <a:off x="1025236" y="2382981"/>
            <a:ext cx="10328564" cy="3793981"/>
          </a:xfrm>
        </p:spPr>
        <p:txBody>
          <a:bodyPr/>
          <a:lstStyle/>
          <a:p>
            <a:r>
              <a:rPr lang="en-US" b="1" dirty="0"/>
              <a:t>Passion</a:t>
            </a:r>
            <a:r>
              <a:rPr lang="en-US" dirty="0"/>
              <a:t>: When you serve in the area of your passion you will feel God’s motivation, energy and direction.</a:t>
            </a:r>
          </a:p>
          <a:p>
            <a:r>
              <a:rPr lang="en-US" b="1" dirty="0"/>
              <a:t>Spiritual Gifts</a:t>
            </a:r>
            <a:r>
              <a:rPr lang="en-US" dirty="0"/>
              <a:t>: When you serve in your gifts you serve more competently, effectively and feel the companionship and empowerment of the Holy Spirit.</a:t>
            </a:r>
          </a:p>
          <a:p>
            <a:r>
              <a:rPr lang="en-US" b="1" dirty="0"/>
              <a:t>Personal Style</a:t>
            </a:r>
            <a:r>
              <a:rPr lang="en-US" dirty="0"/>
              <a:t>: When you serve according to your personal style you feel more confident, fulfilled and effective. </a:t>
            </a:r>
          </a:p>
        </p:txBody>
      </p:sp>
    </p:spTree>
    <p:extLst>
      <p:ext uri="{BB962C8B-B14F-4D97-AF65-F5344CB8AC3E}">
        <p14:creationId xmlns:p14="http://schemas.microsoft.com/office/powerpoint/2010/main" val="297172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CC77-843C-407F-9BD2-702D98C92537}"/>
              </a:ext>
            </a:extLst>
          </p:cNvPr>
          <p:cNvSpPr>
            <a:spLocks noGrp="1"/>
          </p:cNvSpPr>
          <p:nvPr>
            <p:ph type="title"/>
          </p:nvPr>
        </p:nvSpPr>
        <p:spPr/>
        <p:txBody>
          <a:bodyPr>
            <a:normAutofit fontScale="90000"/>
          </a:bodyPr>
          <a:lstStyle/>
          <a:p>
            <a:r>
              <a:rPr lang="en-US" dirty="0"/>
              <a:t>When gifts, and passions, and styles are expressed in the pursuit of spiritual maturity, the fruits of the Holy Spirit, Christian grace, and love, are present: </a:t>
            </a:r>
          </a:p>
        </p:txBody>
      </p:sp>
      <p:pic>
        <p:nvPicPr>
          <p:cNvPr id="8194" name="Picture 2" descr="Image result for fruits of the holy spirit">
            <a:extLst>
              <a:ext uri="{FF2B5EF4-FFF2-40B4-BE49-F238E27FC236}">
                <a16:creationId xmlns:a16="http://schemas.microsoft.com/office/drawing/2014/main" id="{22E838EA-8592-444D-A28F-D33391F879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7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7E0139-4134-40CC-85F0-0103503F94BC}"/>
              </a:ext>
            </a:extLst>
          </p:cNvPr>
          <p:cNvSpPr>
            <a:spLocks noGrp="1"/>
          </p:cNvSpPr>
          <p:nvPr>
            <p:ph type="title"/>
          </p:nvPr>
        </p:nvSpPr>
        <p:spPr/>
        <p:txBody>
          <a:bodyPr/>
          <a:lstStyle/>
          <a:p>
            <a:r>
              <a:rPr lang="en-US" dirty="0"/>
              <a:t>The Spiritual Gifts are not:</a:t>
            </a:r>
          </a:p>
        </p:txBody>
      </p:sp>
      <p:sp>
        <p:nvSpPr>
          <p:cNvPr id="5" name="Content Placeholder 4">
            <a:extLst>
              <a:ext uri="{FF2B5EF4-FFF2-40B4-BE49-F238E27FC236}">
                <a16:creationId xmlns:a16="http://schemas.microsoft.com/office/drawing/2014/main" id="{69339B0E-B777-4AB9-A5A8-719D86D89429}"/>
              </a:ext>
            </a:extLst>
          </p:cNvPr>
          <p:cNvSpPr>
            <a:spLocks noGrp="1"/>
          </p:cNvSpPr>
          <p:nvPr>
            <p:ph idx="1"/>
          </p:nvPr>
        </p:nvSpPr>
        <p:spPr/>
        <p:txBody>
          <a:bodyPr/>
          <a:lstStyle/>
          <a:p>
            <a:r>
              <a:rPr lang="en-US" dirty="0"/>
              <a:t>Skills or talents.</a:t>
            </a:r>
          </a:p>
          <a:p>
            <a:r>
              <a:rPr lang="en-US" dirty="0"/>
              <a:t>Are not roles.</a:t>
            </a:r>
          </a:p>
          <a:p>
            <a:r>
              <a:rPr lang="en-US" dirty="0"/>
              <a:t>They are not offices.</a:t>
            </a:r>
          </a:p>
          <a:p>
            <a:r>
              <a:rPr lang="en-US" dirty="0"/>
              <a:t>Not the fruit of the spirit.</a:t>
            </a:r>
          </a:p>
          <a:p>
            <a:r>
              <a:rPr lang="en-US" dirty="0"/>
              <a:t>Not for self gain.</a:t>
            </a:r>
          </a:p>
          <a:p>
            <a:r>
              <a:rPr lang="en-US" dirty="0"/>
              <a:t>Not the same for everyone.</a:t>
            </a:r>
          </a:p>
          <a:p>
            <a:r>
              <a:rPr lang="en-US" dirty="0"/>
              <a:t>Gifts are not given fully developed, we must attend to them.</a:t>
            </a:r>
          </a:p>
        </p:txBody>
      </p:sp>
    </p:spTree>
    <p:extLst>
      <p:ext uri="{BB962C8B-B14F-4D97-AF65-F5344CB8AC3E}">
        <p14:creationId xmlns:p14="http://schemas.microsoft.com/office/powerpoint/2010/main" val="164476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8B4DF-3E34-42E3-99FE-10A44D05D3D2}"/>
              </a:ext>
            </a:extLst>
          </p:cNvPr>
          <p:cNvSpPr>
            <a:spLocks noGrp="1"/>
          </p:cNvSpPr>
          <p:nvPr>
            <p:ph type="title"/>
          </p:nvPr>
        </p:nvSpPr>
        <p:spPr/>
        <p:txBody>
          <a:bodyPr/>
          <a:lstStyle/>
          <a:p>
            <a:r>
              <a:rPr lang="en-US" dirty="0"/>
              <a:t>Spiritual Gifts are:</a:t>
            </a:r>
          </a:p>
        </p:txBody>
      </p:sp>
      <p:sp>
        <p:nvSpPr>
          <p:cNvPr id="5" name="Content Placeholder 4">
            <a:extLst>
              <a:ext uri="{FF2B5EF4-FFF2-40B4-BE49-F238E27FC236}">
                <a16:creationId xmlns:a16="http://schemas.microsoft.com/office/drawing/2014/main" id="{ABEA0777-FA42-4D6F-8B7C-B00DEB50E4B3}"/>
              </a:ext>
            </a:extLst>
          </p:cNvPr>
          <p:cNvSpPr>
            <a:spLocks noGrp="1"/>
          </p:cNvSpPr>
          <p:nvPr>
            <p:ph idx="1"/>
          </p:nvPr>
        </p:nvSpPr>
        <p:spPr/>
        <p:txBody>
          <a:bodyPr/>
          <a:lstStyle/>
          <a:p>
            <a:r>
              <a:rPr lang="en-US" dirty="0"/>
              <a:t>Unmerited blessing…they can’t be earned, just given.</a:t>
            </a:r>
          </a:p>
          <a:p>
            <a:r>
              <a:rPr lang="en-US" dirty="0"/>
              <a:t>Are job descriptions for ministry.</a:t>
            </a:r>
          </a:p>
          <a:p>
            <a:r>
              <a:rPr lang="en-US" dirty="0"/>
              <a:t>Means for discovering God’s will.</a:t>
            </a:r>
          </a:p>
          <a:p>
            <a:r>
              <a:rPr lang="en-US" dirty="0"/>
              <a:t>Guarantees of effective service.</a:t>
            </a:r>
          </a:p>
          <a:p>
            <a:r>
              <a:rPr lang="en-US" dirty="0"/>
              <a:t>Life-giving and joyful.</a:t>
            </a:r>
          </a:p>
          <a:p>
            <a:r>
              <a:rPr lang="en-US" dirty="0"/>
              <a:t>An embodied experience of the presence and power of God.</a:t>
            </a:r>
          </a:p>
        </p:txBody>
      </p:sp>
    </p:spTree>
    <p:extLst>
      <p:ext uri="{BB962C8B-B14F-4D97-AF65-F5344CB8AC3E}">
        <p14:creationId xmlns:p14="http://schemas.microsoft.com/office/powerpoint/2010/main" val="372390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2D97-8A18-45FD-BBBF-F5B6DED9B8D3}"/>
              </a:ext>
            </a:extLst>
          </p:cNvPr>
          <p:cNvSpPr>
            <a:spLocks noGrp="1"/>
          </p:cNvSpPr>
          <p:nvPr>
            <p:ph type="title"/>
          </p:nvPr>
        </p:nvSpPr>
        <p:spPr/>
        <p:txBody>
          <a:bodyPr/>
          <a:lstStyle/>
          <a:p>
            <a:pPr algn="ctr"/>
            <a:r>
              <a:rPr lang="en-US" dirty="0"/>
              <a:t>Your Passion, Style, and Gifts are your Spiritual DNA.</a:t>
            </a:r>
          </a:p>
        </p:txBody>
      </p:sp>
      <p:pic>
        <p:nvPicPr>
          <p:cNvPr id="9218" name="Picture 2" descr="Image result for philippians 1:6">
            <a:extLst>
              <a:ext uri="{FF2B5EF4-FFF2-40B4-BE49-F238E27FC236}">
                <a16:creationId xmlns:a16="http://schemas.microsoft.com/office/drawing/2014/main" id="{9BD01A61-F26B-4FBA-BA1F-37100EBCE6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671" y="1825625"/>
            <a:ext cx="83146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7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lets explore">
            <a:extLst>
              <a:ext uri="{FF2B5EF4-FFF2-40B4-BE49-F238E27FC236}">
                <a16:creationId xmlns:a16="http://schemas.microsoft.com/office/drawing/2014/main" id="{1960F187-485C-4998-BF55-1E7A9F633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A5E03-E7C6-BAAB-145C-0E07DFA61410}"/>
              </a:ext>
            </a:extLst>
          </p:cNvPr>
          <p:cNvSpPr>
            <a:spLocks noGrp="1"/>
          </p:cNvSpPr>
          <p:nvPr>
            <p:ph type="title"/>
          </p:nvPr>
        </p:nvSpPr>
        <p:spPr/>
        <p:txBody>
          <a:bodyPr/>
          <a:lstStyle/>
          <a:p>
            <a:r>
              <a:rPr lang="en-US" dirty="0"/>
              <a:t>Get it done gifts</a:t>
            </a:r>
          </a:p>
        </p:txBody>
      </p:sp>
      <p:sp>
        <p:nvSpPr>
          <p:cNvPr id="5" name="Content Placeholder 4">
            <a:extLst>
              <a:ext uri="{FF2B5EF4-FFF2-40B4-BE49-F238E27FC236}">
                <a16:creationId xmlns:a16="http://schemas.microsoft.com/office/drawing/2014/main" id="{BADE8B36-5EC4-7D12-0E99-3F99ECD0C3D2}"/>
              </a:ext>
            </a:extLst>
          </p:cNvPr>
          <p:cNvSpPr>
            <a:spLocks noGrp="1"/>
          </p:cNvSpPr>
          <p:nvPr>
            <p:ph sz="half" idx="1"/>
          </p:nvPr>
        </p:nvSpPr>
        <p:spPr/>
        <p:txBody>
          <a:bodyPr/>
          <a:lstStyle/>
          <a:p>
            <a:r>
              <a:rPr lang="en-US" dirty="0"/>
              <a:t>Administration</a:t>
            </a:r>
          </a:p>
          <a:p>
            <a:r>
              <a:rPr lang="en-US" dirty="0"/>
              <a:t>Helps/Service</a:t>
            </a:r>
          </a:p>
          <a:p>
            <a:r>
              <a:rPr lang="en-US" dirty="0"/>
              <a:t>Giving/Liberality</a:t>
            </a:r>
          </a:p>
          <a:p>
            <a:r>
              <a:rPr lang="en-US" dirty="0"/>
              <a:t>Crafting/Makers</a:t>
            </a:r>
          </a:p>
          <a:p>
            <a:r>
              <a:rPr lang="en-US" dirty="0"/>
              <a:t>Stewardship</a:t>
            </a:r>
          </a:p>
        </p:txBody>
      </p:sp>
      <p:sp>
        <p:nvSpPr>
          <p:cNvPr id="6" name="Content Placeholder 5">
            <a:extLst>
              <a:ext uri="{FF2B5EF4-FFF2-40B4-BE49-F238E27FC236}">
                <a16:creationId xmlns:a16="http://schemas.microsoft.com/office/drawing/2014/main" id="{7A56C641-BF81-D91C-066A-16A73C928D1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44565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7DCE-1170-C745-E5AD-2580EDC3856D}"/>
              </a:ext>
            </a:extLst>
          </p:cNvPr>
          <p:cNvSpPr>
            <a:spLocks noGrp="1"/>
          </p:cNvSpPr>
          <p:nvPr>
            <p:ph type="title"/>
          </p:nvPr>
        </p:nvSpPr>
        <p:spPr/>
        <p:txBody>
          <a:bodyPr/>
          <a:lstStyle/>
          <a:p>
            <a:r>
              <a:rPr lang="en-US" dirty="0"/>
              <a:t>Nurture/Connectors Gifts</a:t>
            </a:r>
          </a:p>
        </p:txBody>
      </p:sp>
      <p:sp>
        <p:nvSpPr>
          <p:cNvPr id="3" name="Content Placeholder 2">
            <a:extLst>
              <a:ext uri="{FF2B5EF4-FFF2-40B4-BE49-F238E27FC236}">
                <a16:creationId xmlns:a16="http://schemas.microsoft.com/office/drawing/2014/main" id="{CFBACAED-8629-60EE-30C6-9588601E1447}"/>
              </a:ext>
            </a:extLst>
          </p:cNvPr>
          <p:cNvSpPr>
            <a:spLocks noGrp="1"/>
          </p:cNvSpPr>
          <p:nvPr>
            <p:ph sz="half" idx="1"/>
          </p:nvPr>
        </p:nvSpPr>
        <p:spPr/>
        <p:txBody>
          <a:bodyPr/>
          <a:lstStyle/>
          <a:p>
            <a:r>
              <a:rPr lang="en-US" dirty="0"/>
              <a:t>Hospitality</a:t>
            </a:r>
          </a:p>
          <a:p>
            <a:r>
              <a:rPr lang="en-US" dirty="0"/>
              <a:t>Mercy/Compassion</a:t>
            </a:r>
          </a:p>
          <a:p>
            <a:r>
              <a:rPr lang="en-US" dirty="0"/>
              <a:t>Community Builder</a:t>
            </a:r>
          </a:p>
          <a:p>
            <a:endParaRPr lang="en-US" dirty="0"/>
          </a:p>
        </p:txBody>
      </p:sp>
      <p:sp>
        <p:nvSpPr>
          <p:cNvPr id="4" name="Content Placeholder 3">
            <a:extLst>
              <a:ext uri="{FF2B5EF4-FFF2-40B4-BE49-F238E27FC236}">
                <a16:creationId xmlns:a16="http://schemas.microsoft.com/office/drawing/2014/main" id="{C4D85395-29B9-4A10-6AC1-3400505132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3025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A502-4CD3-961E-F691-1E2511FA38F6}"/>
              </a:ext>
            </a:extLst>
          </p:cNvPr>
          <p:cNvSpPr>
            <a:spLocks noGrp="1"/>
          </p:cNvSpPr>
          <p:nvPr>
            <p:ph type="title"/>
          </p:nvPr>
        </p:nvSpPr>
        <p:spPr/>
        <p:txBody>
          <a:bodyPr/>
          <a:lstStyle/>
          <a:p>
            <a:r>
              <a:rPr lang="en-US" dirty="0"/>
              <a:t>Intervention Gifts</a:t>
            </a:r>
          </a:p>
        </p:txBody>
      </p:sp>
      <p:sp>
        <p:nvSpPr>
          <p:cNvPr id="3" name="Content Placeholder 2">
            <a:extLst>
              <a:ext uri="{FF2B5EF4-FFF2-40B4-BE49-F238E27FC236}">
                <a16:creationId xmlns:a16="http://schemas.microsoft.com/office/drawing/2014/main" id="{A2865B2C-FD41-6C79-10B9-A97429A00166}"/>
              </a:ext>
            </a:extLst>
          </p:cNvPr>
          <p:cNvSpPr>
            <a:spLocks noGrp="1"/>
          </p:cNvSpPr>
          <p:nvPr>
            <p:ph sz="half" idx="1"/>
          </p:nvPr>
        </p:nvSpPr>
        <p:spPr/>
        <p:txBody>
          <a:bodyPr/>
          <a:lstStyle/>
          <a:p>
            <a:r>
              <a:rPr lang="en-US" dirty="0"/>
              <a:t>Healing</a:t>
            </a:r>
          </a:p>
          <a:p>
            <a:r>
              <a:rPr lang="en-US" dirty="0"/>
              <a:t>Intercessory Prayer</a:t>
            </a:r>
          </a:p>
          <a:p>
            <a:r>
              <a:rPr lang="en-US" dirty="0"/>
              <a:t>Faith</a:t>
            </a:r>
          </a:p>
        </p:txBody>
      </p:sp>
      <p:sp>
        <p:nvSpPr>
          <p:cNvPr id="4" name="Content Placeholder 3">
            <a:extLst>
              <a:ext uri="{FF2B5EF4-FFF2-40B4-BE49-F238E27FC236}">
                <a16:creationId xmlns:a16="http://schemas.microsoft.com/office/drawing/2014/main" id="{1F5612E4-F755-2390-E6DE-9266F52A9EA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60238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C2D35-44B1-42D0-92CD-B06D1ABBE24D}"/>
              </a:ext>
            </a:extLst>
          </p:cNvPr>
          <p:cNvSpPr>
            <a:spLocks noGrp="1"/>
          </p:cNvSpPr>
          <p:nvPr>
            <p:ph type="title"/>
          </p:nvPr>
        </p:nvSpPr>
        <p:spPr/>
        <p:txBody>
          <a:bodyPr>
            <a:normAutofit fontScale="90000"/>
          </a:bodyPr>
          <a:lstStyle/>
          <a:p>
            <a:pPr algn="ctr"/>
            <a:r>
              <a:rPr lang="en-US" dirty="0"/>
              <a:t>Learning about your spiritual gifts is creating ownership of your own ministry and building up your leadership heart.</a:t>
            </a:r>
          </a:p>
        </p:txBody>
      </p:sp>
      <p:pic>
        <p:nvPicPr>
          <p:cNvPr id="6" name="Content Placeholder 5">
            <a:extLst>
              <a:ext uri="{FF2B5EF4-FFF2-40B4-BE49-F238E27FC236}">
                <a16:creationId xmlns:a16="http://schemas.microsoft.com/office/drawing/2014/main" id="{DCCEA5DF-9613-4EB8-9152-636A7E51246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8931" y="1878676"/>
            <a:ext cx="5225934" cy="4747175"/>
          </a:xfrm>
          <a:prstGeom prst="rect">
            <a:avLst/>
          </a:prstGeom>
          <a:noFill/>
          <a:ln>
            <a:noFill/>
          </a:ln>
        </p:spPr>
      </p:pic>
    </p:spTree>
    <p:extLst>
      <p:ext uri="{BB962C8B-B14F-4D97-AF65-F5344CB8AC3E}">
        <p14:creationId xmlns:p14="http://schemas.microsoft.com/office/powerpoint/2010/main" val="369707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C9AA-1821-EAA4-FBD9-E771DD5D4C5A}"/>
              </a:ext>
            </a:extLst>
          </p:cNvPr>
          <p:cNvSpPr>
            <a:spLocks noGrp="1"/>
          </p:cNvSpPr>
          <p:nvPr>
            <p:ph type="title"/>
          </p:nvPr>
        </p:nvSpPr>
        <p:spPr/>
        <p:txBody>
          <a:bodyPr/>
          <a:lstStyle/>
          <a:p>
            <a:r>
              <a:rPr lang="en-US" dirty="0"/>
              <a:t>Guidance Gifts</a:t>
            </a:r>
          </a:p>
        </p:txBody>
      </p:sp>
      <p:sp>
        <p:nvSpPr>
          <p:cNvPr id="3" name="Content Placeholder 2">
            <a:extLst>
              <a:ext uri="{FF2B5EF4-FFF2-40B4-BE49-F238E27FC236}">
                <a16:creationId xmlns:a16="http://schemas.microsoft.com/office/drawing/2014/main" id="{C19D7186-41B7-1EFC-6E18-F06B6D515F17}"/>
              </a:ext>
            </a:extLst>
          </p:cNvPr>
          <p:cNvSpPr>
            <a:spLocks noGrp="1"/>
          </p:cNvSpPr>
          <p:nvPr>
            <p:ph sz="half" idx="1"/>
          </p:nvPr>
        </p:nvSpPr>
        <p:spPr/>
        <p:txBody>
          <a:bodyPr/>
          <a:lstStyle/>
          <a:p>
            <a:r>
              <a:rPr lang="en-US" dirty="0"/>
              <a:t>Exhortation</a:t>
            </a:r>
          </a:p>
          <a:p>
            <a:r>
              <a:rPr lang="en-US" dirty="0"/>
              <a:t>Encouragement</a:t>
            </a:r>
          </a:p>
          <a:p>
            <a:r>
              <a:rPr lang="en-US" dirty="0"/>
              <a:t>Wisdom</a:t>
            </a:r>
          </a:p>
          <a:p>
            <a:r>
              <a:rPr lang="en-US" dirty="0"/>
              <a:t>Knowledge</a:t>
            </a:r>
          </a:p>
          <a:p>
            <a:r>
              <a:rPr lang="en-US" dirty="0"/>
              <a:t>Prophecy</a:t>
            </a:r>
          </a:p>
          <a:p>
            <a:r>
              <a:rPr lang="en-US" dirty="0"/>
              <a:t>Discernment</a:t>
            </a:r>
          </a:p>
        </p:txBody>
      </p:sp>
      <p:sp>
        <p:nvSpPr>
          <p:cNvPr id="4" name="Content Placeholder 3">
            <a:extLst>
              <a:ext uri="{FF2B5EF4-FFF2-40B4-BE49-F238E27FC236}">
                <a16:creationId xmlns:a16="http://schemas.microsoft.com/office/drawing/2014/main" id="{E898DF0E-E532-A97D-CAE7-38E7C8E864B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034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1AA4-A1F1-4CAB-8A99-09CD6048E89B}"/>
              </a:ext>
            </a:extLst>
          </p:cNvPr>
          <p:cNvSpPr>
            <a:spLocks noGrp="1"/>
          </p:cNvSpPr>
          <p:nvPr>
            <p:ph type="title"/>
          </p:nvPr>
        </p:nvSpPr>
        <p:spPr/>
        <p:txBody>
          <a:bodyPr/>
          <a:lstStyle/>
          <a:p>
            <a:r>
              <a:rPr lang="en-US" dirty="0"/>
              <a:t>Communication Gifts</a:t>
            </a:r>
          </a:p>
        </p:txBody>
      </p:sp>
      <p:sp>
        <p:nvSpPr>
          <p:cNvPr id="3" name="Content Placeholder 2">
            <a:extLst>
              <a:ext uri="{FF2B5EF4-FFF2-40B4-BE49-F238E27FC236}">
                <a16:creationId xmlns:a16="http://schemas.microsoft.com/office/drawing/2014/main" id="{8CBD34C0-933D-3A8E-A657-F1863E1E1C04}"/>
              </a:ext>
            </a:extLst>
          </p:cNvPr>
          <p:cNvSpPr>
            <a:spLocks noGrp="1"/>
          </p:cNvSpPr>
          <p:nvPr>
            <p:ph sz="half" idx="1"/>
          </p:nvPr>
        </p:nvSpPr>
        <p:spPr/>
        <p:txBody>
          <a:bodyPr/>
          <a:lstStyle/>
          <a:p>
            <a:r>
              <a:rPr lang="en-US" dirty="0"/>
              <a:t>Teaching</a:t>
            </a:r>
          </a:p>
          <a:p>
            <a:r>
              <a:rPr lang="en-US" dirty="0"/>
              <a:t>Evangelist</a:t>
            </a:r>
          </a:p>
          <a:p>
            <a:r>
              <a:rPr lang="en-US" dirty="0"/>
              <a:t>Music/Worship Leader</a:t>
            </a:r>
          </a:p>
          <a:p>
            <a:r>
              <a:rPr lang="en-US" dirty="0"/>
              <a:t>Creative Communication</a:t>
            </a:r>
          </a:p>
        </p:txBody>
      </p:sp>
      <p:sp>
        <p:nvSpPr>
          <p:cNvPr id="4" name="Content Placeholder 3">
            <a:extLst>
              <a:ext uri="{FF2B5EF4-FFF2-40B4-BE49-F238E27FC236}">
                <a16:creationId xmlns:a16="http://schemas.microsoft.com/office/drawing/2014/main" id="{51C8B69F-A3C6-B80F-6BA1-52FA806A556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3003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5EF1-0E5F-75D6-BD82-18CB16982169}"/>
              </a:ext>
            </a:extLst>
          </p:cNvPr>
          <p:cNvSpPr>
            <a:spLocks noGrp="1"/>
          </p:cNvSpPr>
          <p:nvPr>
            <p:ph type="title"/>
          </p:nvPr>
        </p:nvSpPr>
        <p:spPr/>
        <p:txBody>
          <a:bodyPr/>
          <a:lstStyle/>
          <a:p>
            <a:r>
              <a:rPr lang="en-US" dirty="0"/>
              <a:t>Authority Gifts</a:t>
            </a:r>
          </a:p>
        </p:txBody>
      </p:sp>
      <p:sp>
        <p:nvSpPr>
          <p:cNvPr id="3" name="Content Placeholder 2">
            <a:extLst>
              <a:ext uri="{FF2B5EF4-FFF2-40B4-BE49-F238E27FC236}">
                <a16:creationId xmlns:a16="http://schemas.microsoft.com/office/drawing/2014/main" id="{A10F7D00-7116-381D-14DC-99FED9C18018}"/>
              </a:ext>
            </a:extLst>
          </p:cNvPr>
          <p:cNvSpPr>
            <a:spLocks noGrp="1"/>
          </p:cNvSpPr>
          <p:nvPr>
            <p:ph sz="half" idx="1"/>
          </p:nvPr>
        </p:nvSpPr>
        <p:spPr/>
        <p:txBody>
          <a:bodyPr/>
          <a:lstStyle/>
          <a:p>
            <a:r>
              <a:rPr lang="en-US" dirty="0"/>
              <a:t>Leadership</a:t>
            </a:r>
          </a:p>
          <a:p>
            <a:r>
              <a:rPr lang="en-US" dirty="0"/>
              <a:t>Apostleship/Church Planter</a:t>
            </a:r>
          </a:p>
          <a:p>
            <a:r>
              <a:rPr lang="en-US" dirty="0"/>
              <a:t>Missionary</a:t>
            </a:r>
          </a:p>
          <a:p>
            <a:r>
              <a:rPr lang="en-US" dirty="0"/>
              <a:t>Pastor </a:t>
            </a:r>
          </a:p>
          <a:p>
            <a:endParaRPr lang="en-US" dirty="0"/>
          </a:p>
        </p:txBody>
      </p:sp>
      <p:sp>
        <p:nvSpPr>
          <p:cNvPr id="4" name="Content Placeholder 3">
            <a:extLst>
              <a:ext uri="{FF2B5EF4-FFF2-40B4-BE49-F238E27FC236}">
                <a16:creationId xmlns:a16="http://schemas.microsoft.com/office/drawing/2014/main" id="{EA6ADFB4-8901-BE5C-83A2-93B9104BBA1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82055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EA4F5-E631-4A17-9E57-61622618F7AF}"/>
              </a:ext>
            </a:extLst>
          </p:cNvPr>
          <p:cNvSpPr>
            <a:spLocks noGrp="1"/>
          </p:cNvSpPr>
          <p:nvPr>
            <p:ph type="title"/>
          </p:nvPr>
        </p:nvSpPr>
        <p:spPr/>
        <p:txBody>
          <a:bodyPr/>
          <a:lstStyle/>
          <a:p>
            <a:r>
              <a:rPr lang="en-US" dirty="0"/>
              <a:t>In groups of three discuss:</a:t>
            </a:r>
          </a:p>
        </p:txBody>
      </p:sp>
      <p:pic>
        <p:nvPicPr>
          <p:cNvPr id="7" name="Picture 2" descr="Image result for fully alive">
            <a:extLst>
              <a:ext uri="{FF2B5EF4-FFF2-40B4-BE49-F238E27FC236}">
                <a16:creationId xmlns:a16="http://schemas.microsoft.com/office/drawing/2014/main" id="{111E3EC8-1BF0-4FA9-85D7-2470181521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2090" y="1864417"/>
            <a:ext cx="77678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8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926C-84E1-439F-B0F3-21EA29B00BF2}"/>
              </a:ext>
            </a:extLst>
          </p:cNvPr>
          <p:cNvSpPr>
            <a:spLocks noGrp="1"/>
          </p:cNvSpPr>
          <p:nvPr>
            <p:ph type="title"/>
          </p:nvPr>
        </p:nvSpPr>
        <p:spPr/>
        <p:txBody>
          <a:bodyPr/>
          <a:lstStyle/>
          <a:p>
            <a:pPr algn="ctr"/>
            <a:r>
              <a:rPr lang="en-US" dirty="0"/>
              <a:t>In groups of three discuss: What subjects would keep you up talking all night?</a:t>
            </a:r>
          </a:p>
        </p:txBody>
      </p:sp>
      <p:pic>
        <p:nvPicPr>
          <p:cNvPr id="13314" name="Picture 2" descr="Image result for people talking at night">
            <a:extLst>
              <a:ext uri="{FF2B5EF4-FFF2-40B4-BE49-F238E27FC236}">
                <a16:creationId xmlns:a16="http://schemas.microsoft.com/office/drawing/2014/main" id="{11D93464-7FF2-465F-BC7D-605999353C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6569" y="2141537"/>
            <a:ext cx="6498862"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EB5F56-BDFD-4AB4-A5FB-67031E398A58}"/>
              </a:ext>
            </a:extLst>
          </p:cNvPr>
          <p:cNvSpPr/>
          <p:nvPr/>
        </p:nvSpPr>
        <p:spPr>
          <a:xfrm>
            <a:off x="5602371" y="3244334"/>
            <a:ext cx="987258" cy="369332"/>
          </a:xfrm>
          <a:prstGeom prst="rect">
            <a:avLst/>
          </a:prstGeom>
        </p:spPr>
        <p:txBody>
          <a:bodyPr wrap="none">
            <a:spAutoFit/>
          </a:bodyPr>
          <a:lstStyle/>
          <a:p>
            <a:r>
              <a:rPr lang="en-US" dirty="0"/>
              <a:t>all night </a:t>
            </a:r>
          </a:p>
        </p:txBody>
      </p:sp>
    </p:spTree>
    <p:extLst>
      <p:ext uri="{BB962C8B-B14F-4D97-AF65-F5344CB8AC3E}">
        <p14:creationId xmlns:p14="http://schemas.microsoft.com/office/powerpoint/2010/main" val="246460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4571-3292-4434-98AE-4EC57D4E731D}"/>
              </a:ext>
            </a:extLst>
          </p:cNvPr>
          <p:cNvSpPr>
            <a:spLocks noGrp="1"/>
          </p:cNvSpPr>
          <p:nvPr>
            <p:ph type="title"/>
          </p:nvPr>
        </p:nvSpPr>
        <p:spPr/>
        <p:txBody>
          <a:bodyPr/>
          <a:lstStyle/>
          <a:p>
            <a:pPr algn="ctr"/>
            <a:r>
              <a:rPr lang="en-US" dirty="0"/>
              <a:t>When you see this issue you feel deep inside someone should do something! What is it?</a:t>
            </a:r>
          </a:p>
        </p:txBody>
      </p:sp>
      <p:sp>
        <p:nvSpPr>
          <p:cNvPr id="11" name="Content Placeholder 10">
            <a:extLst>
              <a:ext uri="{FF2B5EF4-FFF2-40B4-BE49-F238E27FC236}">
                <a16:creationId xmlns:a16="http://schemas.microsoft.com/office/drawing/2014/main" id="{2AE31B1E-D74C-4C5A-BF39-58A25CB8F30E}"/>
              </a:ext>
            </a:extLst>
          </p:cNvPr>
          <p:cNvSpPr>
            <a:spLocks noGrp="1"/>
          </p:cNvSpPr>
          <p:nvPr>
            <p:ph idx="1"/>
          </p:nvPr>
        </p:nvSpPr>
        <p:spPr/>
        <p:txBody>
          <a:bodyPr/>
          <a:lstStyle/>
          <a:p>
            <a:endParaRPr lang="en-US"/>
          </a:p>
        </p:txBody>
      </p:sp>
      <p:pic>
        <p:nvPicPr>
          <p:cNvPr id="15372" name="Picture 12" descr="Image result for shocked people pointing">
            <a:extLst>
              <a:ext uri="{FF2B5EF4-FFF2-40B4-BE49-F238E27FC236}">
                <a16:creationId xmlns:a16="http://schemas.microsoft.com/office/drawing/2014/main" id="{9209FB2E-5CA5-4056-9E60-F28C7BC84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243" y="1825625"/>
            <a:ext cx="9465425" cy="439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2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926F42-6EC6-4974-9274-42B7403E6729}"/>
              </a:ext>
            </a:extLst>
          </p:cNvPr>
          <p:cNvSpPr>
            <a:spLocks noGrp="1"/>
          </p:cNvSpPr>
          <p:nvPr>
            <p:ph type="title"/>
          </p:nvPr>
        </p:nvSpPr>
        <p:spPr/>
        <p:txBody>
          <a:bodyPr/>
          <a:lstStyle/>
          <a:p>
            <a:r>
              <a:rPr lang="en-US" dirty="0"/>
              <a:t>Who are you drawn to minister with, who does God wish to touch through you?</a:t>
            </a:r>
          </a:p>
        </p:txBody>
      </p:sp>
      <p:pic>
        <p:nvPicPr>
          <p:cNvPr id="16386" name="Picture 2" descr="Image result for crowd of people">
            <a:extLst>
              <a:ext uri="{FF2B5EF4-FFF2-40B4-BE49-F238E27FC236}">
                <a16:creationId xmlns:a16="http://schemas.microsoft.com/office/drawing/2014/main" id="{46E14BFA-A90A-4A0C-9677-D5B083AE0B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9885" y="1997421"/>
            <a:ext cx="725223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9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A0A9DC-0CFC-4921-91CA-1B6374B0FEB3}"/>
              </a:ext>
            </a:extLst>
          </p:cNvPr>
          <p:cNvSpPr>
            <a:spLocks noGrp="1"/>
          </p:cNvSpPr>
          <p:nvPr>
            <p:ph type="title"/>
          </p:nvPr>
        </p:nvSpPr>
        <p:spPr/>
        <p:txBody>
          <a:bodyPr/>
          <a:lstStyle/>
          <a:p>
            <a:r>
              <a:rPr lang="en-US" dirty="0"/>
              <a:t>Gift Groups</a:t>
            </a:r>
          </a:p>
        </p:txBody>
      </p:sp>
      <p:sp>
        <p:nvSpPr>
          <p:cNvPr id="8" name="Text Placeholder 7">
            <a:extLst>
              <a:ext uri="{FF2B5EF4-FFF2-40B4-BE49-F238E27FC236}">
                <a16:creationId xmlns:a16="http://schemas.microsoft.com/office/drawing/2014/main" id="{C819004B-B9B3-4EF9-85EF-958DB803C3A3}"/>
              </a:ext>
            </a:extLst>
          </p:cNvPr>
          <p:cNvSpPr>
            <a:spLocks noGrp="1"/>
          </p:cNvSpPr>
          <p:nvPr>
            <p:ph type="body" idx="1"/>
          </p:nvPr>
        </p:nvSpPr>
        <p:spPr/>
        <p:txBody>
          <a:bodyPr/>
          <a:lstStyle/>
          <a:p>
            <a:r>
              <a:rPr lang="en-US" dirty="0"/>
              <a:t>Get it Done Gifts</a:t>
            </a:r>
          </a:p>
        </p:txBody>
      </p:sp>
      <p:sp>
        <p:nvSpPr>
          <p:cNvPr id="9" name="Content Placeholder 8">
            <a:extLst>
              <a:ext uri="{FF2B5EF4-FFF2-40B4-BE49-F238E27FC236}">
                <a16:creationId xmlns:a16="http://schemas.microsoft.com/office/drawing/2014/main" id="{F1CA6C79-7C1F-4A98-91CA-BE47E0C8C441}"/>
              </a:ext>
            </a:extLst>
          </p:cNvPr>
          <p:cNvSpPr>
            <a:spLocks noGrp="1"/>
          </p:cNvSpPr>
          <p:nvPr>
            <p:ph sz="half" idx="2"/>
          </p:nvPr>
        </p:nvSpPr>
        <p:spPr/>
        <p:txBody>
          <a:bodyPr/>
          <a:lstStyle/>
          <a:p>
            <a:r>
              <a:rPr lang="en-US" dirty="0"/>
              <a:t>Administration</a:t>
            </a:r>
          </a:p>
          <a:p>
            <a:r>
              <a:rPr lang="en-US" dirty="0"/>
              <a:t>Helps/service</a:t>
            </a:r>
          </a:p>
          <a:p>
            <a:r>
              <a:rPr lang="en-US" dirty="0"/>
              <a:t>Giving</a:t>
            </a:r>
          </a:p>
          <a:p>
            <a:r>
              <a:rPr lang="en-US" dirty="0"/>
              <a:t>Craftmanship</a:t>
            </a:r>
          </a:p>
          <a:p>
            <a:r>
              <a:rPr lang="en-US" dirty="0"/>
              <a:t>Stewardship</a:t>
            </a:r>
          </a:p>
          <a:p>
            <a:endParaRPr lang="en-US" dirty="0"/>
          </a:p>
        </p:txBody>
      </p:sp>
      <p:sp>
        <p:nvSpPr>
          <p:cNvPr id="10" name="Text Placeholder 9">
            <a:extLst>
              <a:ext uri="{FF2B5EF4-FFF2-40B4-BE49-F238E27FC236}">
                <a16:creationId xmlns:a16="http://schemas.microsoft.com/office/drawing/2014/main" id="{2497194C-0B74-4AF0-88A0-F872F0634F1D}"/>
              </a:ext>
            </a:extLst>
          </p:cNvPr>
          <p:cNvSpPr>
            <a:spLocks noGrp="1"/>
          </p:cNvSpPr>
          <p:nvPr>
            <p:ph type="body" sz="quarter" idx="3"/>
          </p:nvPr>
        </p:nvSpPr>
        <p:spPr/>
        <p:txBody>
          <a:bodyPr/>
          <a:lstStyle/>
          <a:p>
            <a:r>
              <a:rPr lang="en-US" dirty="0"/>
              <a:t>Nurture Fellowship Gifts</a:t>
            </a:r>
          </a:p>
        </p:txBody>
      </p:sp>
      <p:sp>
        <p:nvSpPr>
          <p:cNvPr id="11" name="Content Placeholder 10">
            <a:extLst>
              <a:ext uri="{FF2B5EF4-FFF2-40B4-BE49-F238E27FC236}">
                <a16:creationId xmlns:a16="http://schemas.microsoft.com/office/drawing/2014/main" id="{6AA7B626-B118-4E11-8304-6984DE88AD6B}"/>
              </a:ext>
            </a:extLst>
          </p:cNvPr>
          <p:cNvSpPr>
            <a:spLocks noGrp="1"/>
          </p:cNvSpPr>
          <p:nvPr>
            <p:ph sz="quarter" idx="4"/>
          </p:nvPr>
        </p:nvSpPr>
        <p:spPr/>
        <p:txBody>
          <a:bodyPr/>
          <a:lstStyle/>
          <a:p>
            <a:r>
              <a:rPr lang="en-US" dirty="0"/>
              <a:t>Hospitality</a:t>
            </a:r>
          </a:p>
          <a:p>
            <a:r>
              <a:rPr lang="en-US" dirty="0"/>
              <a:t>Mercy/Compassion</a:t>
            </a:r>
          </a:p>
          <a:p>
            <a:r>
              <a:rPr lang="en-US" dirty="0"/>
              <a:t>Community Builder</a:t>
            </a:r>
          </a:p>
          <a:p>
            <a:r>
              <a:rPr lang="en-US" dirty="0"/>
              <a:t>Faith</a:t>
            </a:r>
          </a:p>
          <a:p>
            <a:endParaRPr lang="en-US" dirty="0"/>
          </a:p>
        </p:txBody>
      </p:sp>
    </p:spTree>
    <p:extLst>
      <p:ext uri="{BB962C8B-B14F-4D97-AF65-F5344CB8AC3E}">
        <p14:creationId xmlns:p14="http://schemas.microsoft.com/office/powerpoint/2010/main" val="184642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FB1A2C-9C62-476F-A6A4-A3E3BC5A8F25}"/>
              </a:ext>
            </a:extLst>
          </p:cNvPr>
          <p:cNvSpPr>
            <a:spLocks noGrp="1"/>
          </p:cNvSpPr>
          <p:nvPr>
            <p:ph type="title"/>
          </p:nvPr>
        </p:nvSpPr>
        <p:spPr/>
        <p:txBody>
          <a:bodyPr/>
          <a:lstStyle/>
          <a:p>
            <a:r>
              <a:rPr lang="en-US" dirty="0"/>
              <a:t>Gift Groups cont.</a:t>
            </a:r>
          </a:p>
        </p:txBody>
      </p:sp>
      <p:sp>
        <p:nvSpPr>
          <p:cNvPr id="8" name="Text Placeholder 7">
            <a:extLst>
              <a:ext uri="{FF2B5EF4-FFF2-40B4-BE49-F238E27FC236}">
                <a16:creationId xmlns:a16="http://schemas.microsoft.com/office/drawing/2014/main" id="{E9932279-B802-4E4B-8A2D-6256AAF56275}"/>
              </a:ext>
            </a:extLst>
          </p:cNvPr>
          <p:cNvSpPr>
            <a:spLocks noGrp="1"/>
          </p:cNvSpPr>
          <p:nvPr>
            <p:ph type="body" idx="1"/>
          </p:nvPr>
        </p:nvSpPr>
        <p:spPr/>
        <p:txBody>
          <a:bodyPr/>
          <a:lstStyle/>
          <a:p>
            <a:r>
              <a:rPr lang="en-US" dirty="0"/>
              <a:t>Intervention Gifts</a:t>
            </a:r>
          </a:p>
        </p:txBody>
      </p:sp>
      <p:sp>
        <p:nvSpPr>
          <p:cNvPr id="9" name="Content Placeholder 8">
            <a:extLst>
              <a:ext uri="{FF2B5EF4-FFF2-40B4-BE49-F238E27FC236}">
                <a16:creationId xmlns:a16="http://schemas.microsoft.com/office/drawing/2014/main" id="{E9D7F0A3-EF74-4B64-ABF7-2999BFA7610F}"/>
              </a:ext>
            </a:extLst>
          </p:cNvPr>
          <p:cNvSpPr>
            <a:spLocks noGrp="1"/>
          </p:cNvSpPr>
          <p:nvPr>
            <p:ph sz="half" idx="2"/>
          </p:nvPr>
        </p:nvSpPr>
        <p:spPr/>
        <p:txBody>
          <a:bodyPr/>
          <a:lstStyle/>
          <a:p>
            <a:r>
              <a:rPr lang="en-US" dirty="0"/>
              <a:t>Healing</a:t>
            </a:r>
          </a:p>
          <a:p>
            <a:r>
              <a:rPr lang="en-US" dirty="0"/>
              <a:t>Miracles</a:t>
            </a:r>
          </a:p>
          <a:p>
            <a:r>
              <a:rPr lang="en-US" dirty="0"/>
              <a:t>Intercessory Prayer</a:t>
            </a:r>
          </a:p>
        </p:txBody>
      </p:sp>
      <p:sp>
        <p:nvSpPr>
          <p:cNvPr id="10" name="Text Placeholder 9">
            <a:extLst>
              <a:ext uri="{FF2B5EF4-FFF2-40B4-BE49-F238E27FC236}">
                <a16:creationId xmlns:a16="http://schemas.microsoft.com/office/drawing/2014/main" id="{19D8C7ED-32BC-4A34-9B3B-604E6D46D067}"/>
              </a:ext>
            </a:extLst>
          </p:cNvPr>
          <p:cNvSpPr>
            <a:spLocks noGrp="1"/>
          </p:cNvSpPr>
          <p:nvPr>
            <p:ph type="body" sz="quarter" idx="3"/>
          </p:nvPr>
        </p:nvSpPr>
        <p:spPr/>
        <p:txBody>
          <a:bodyPr/>
          <a:lstStyle/>
          <a:p>
            <a:r>
              <a:rPr lang="en-US"/>
              <a:t>Guidance Gifts</a:t>
            </a:r>
          </a:p>
        </p:txBody>
      </p:sp>
      <p:sp>
        <p:nvSpPr>
          <p:cNvPr id="11" name="Content Placeholder 10">
            <a:extLst>
              <a:ext uri="{FF2B5EF4-FFF2-40B4-BE49-F238E27FC236}">
                <a16:creationId xmlns:a16="http://schemas.microsoft.com/office/drawing/2014/main" id="{B19F52A0-ECF8-4894-A494-53C9E44F26D9}"/>
              </a:ext>
            </a:extLst>
          </p:cNvPr>
          <p:cNvSpPr>
            <a:spLocks noGrp="1"/>
          </p:cNvSpPr>
          <p:nvPr>
            <p:ph sz="quarter" idx="4"/>
          </p:nvPr>
        </p:nvSpPr>
        <p:spPr/>
        <p:txBody>
          <a:bodyPr/>
          <a:lstStyle/>
          <a:p>
            <a:r>
              <a:rPr lang="en-US"/>
              <a:t>Exhortation/Discipleship</a:t>
            </a:r>
          </a:p>
          <a:p>
            <a:r>
              <a:rPr lang="en-US"/>
              <a:t>Exhortation/Encouragement</a:t>
            </a:r>
          </a:p>
          <a:p>
            <a:r>
              <a:rPr lang="en-US"/>
              <a:t>Wisdom</a:t>
            </a:r>
          </a:p>
          <a:p>
            <a:r>
              <a:rPr lang="en-US"/>
              <a:t>Knowledge</a:t>
            </a:r>
          </a:p>
          <a:p>
            <a:r>
              <a:rPr lang="en-US"/>
              <a:t>Prophecy</a:t>
            </a:r>
          </a:p>
          <a:p>
            <a:r>
              <a:rPr lang="en-US"/>
              <a:t>Discernment</a:t>
            </a:r>
          </a:p>
        </p:txBody>
      </p:sp>
    </p:spTree>
    <p:extLst>
      <p:ext uri="{BB962C8B-B14F-4D97-AF65-F5344CB8AC3E}">
        <p14:creationId xmlns:p14="http://schemas.microsoft.com/office/powerpoint/2010/main" val="18921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12AE-043E-49D2-96FC-7EBAF011C4DD}"/>
              </a:ext>
            </a:extLst>
          </p:cNvPr>
          <p:cNvSpPr>
            <a:spLocks noGrp="1"/>
          </p:cNvSpPr>
          <p:nvPr>
            <p:ph type="title"/>
          </p:nvPr>
        </p:nvSpPr>
        <p:spPr/>
        <p:txBody>
          <a:bodyPr/>
          <a:lstStyle/>
          <a:p>
            <a:r>
              <a:rPr lang="en-US" dirty="0"/>
              <a:t>Gift Groups cont.</a:t>
            </a:r>
          </a:p>
        </p:txBody>
      </p:sp>
      <p:sp>
        <p:nvSpPr>
          <p:cNvPr id="3" name="Text Placeholder 2">
            <a:extLst>
              <a:ext uri="{FF2B5EF4-FFF2-40B4-BE49-F238E27FC236}">
                <a16:creationId xmlns:a16="http://schemas.microsoft.com/office/drawing/2014/main" id="{242822A1-36E6-4286-AD0D-B5C9299203B7}"/>
              </a:ext>
            </a:extLst>
          </p:cNvPr>
          <p:cNvSpPr>
            <a:spLocks noGrp="1"/>
          </p:cNvSpPr>
          <p:nvPr>
            <p:ph type="body" idx="1"/>
          </p:nvPr>
        </p:nvSpPr>
        <p:spPr/>
        <p:txBody>
          <a:bodyPr/>
          <a:lstStyle/>
          <a:p>
            <a:r>
              <a:rPr lang="en-US" dirty="0"/>
              <a:t>Communication Gifts</a:t>
            </a:r>
          </a:p>
        </p:txBody>
      </p:sp>
      <p:sp>
        <p:nvSpPr>
          <p:cNvPr id="4" name="Content Placeholder 3">
            <a:extLst>
              <a:ext uri="{FF2B5EF4-FFF2-40B4-BE49-F238E27FC236}">
                <a16:creationId xmlns:a16="http://schemas.microsoft.com/office/drawing/2014/main" id="{F64F01F2-BD5F-4BC8-97FB-BC634BE1C80C}"/>
              </a:ext>
            </a:extLst>
          </p:cNvPr>
          <p:cNvSpPr>
            <a:spLocks noGrp="1"/>
          </p:cNvSpPr>
          <p:nvPr>
            <p:ph sz="half" idx="2"/>
          </p:nvPr>
        </p:nvSpPr>
        <p:spPr/>
        <p:txBody>
          <a:bodyPr/>
          <a:lstStyle/>
          <a:p>
            <a:r>
              <a:rPr lang="en-US" dirty="0"/>
              <a:t>Teaching</a:t>
            </a:r>
          </a:p>
          <a:p>
            <a:r>
              <a:rPr lang="en-US" dirty="0"/>
              <a:t>Music</a:t>
            </a:r>
          </a:p>
          <a:p>
            <a:r>
              <a:rPr lang="en-US" dirty="0"/>
              <a:t>Evangelism</a:t>
            </a:r>
          </a:p>
          <a:p>
            <a:r>
              <a:rPr lang="en-US" dirty="0"/>
              <a:t>Tongues</a:t>
            </a:r>
          </a:p>
          <a:p>
            <a:r>
              <a:rPr lang="en-US" dirty="0"/>
              <a:t>Interpretation of Tongues</a:t>
            </a:r>
          </a:p>
          <a:p>
            <a:r>
              <a:rPr lang="en-US" dirty="0"/>
              <a:t>Creative Communication</a:t>
            </a:r>
          </a:p>
          <a:p>
            <a:endParaRPr lang="en-US" dirty="0"/>
          </a:p>
        </p:txBody>
      </p:sp>
      <p:sp>
        <p:nvSpPr>
          <p:cNvPr id="5" name="Text Placeholder 4">
            <a:extLst>
              <a:ext uri="{FF2B5EF4-FFF2-40B4-BE49-F238E27FC236}">
                <a16:creationId xmlns:a16="http://schemas.microsoft.com/office/drawing/2014/main" id="{5BFCF80C-7386-4417-8271-62DE9789866F}"/>
              </a:ext>
            </a:extLst>
          </p:cNvPr>
          <p:cNvSpPr>
            <a:spLocks noGrp="1"/>
          </p:cNvSpPr>
          <p:nvPr>
            <p:ph type="body" sz="quarter" idx="3"/>
          </p:nvPr>
        </p:nvSpPr>
        <p:spPr/>
        <p:txBody>
          <a:bodyPr/>
          <a:lstStyle/>
          <a:p>
            <a:r>
              <a:rPr lang="en-US" dirty="0"/>
              <a:t>Authority Gifts</a:t>
            </a:r>
          </a:p>
        </p:txBody>
      </p:sp>
      <p:sp>
        <p:nvSpPr>
          <p:cNvPr id="6" name="Content Placeholder 5">
            <a:extLst>
              <a:ext uri="{FF2B5EF4-FFF2-40B4-BE49-F238E27FC236}">
                <a16:creationId xmlns:a16="http://schemas.microsoft.com/office/drawing/2014/main" id="{713F273B-BD54-4938-AE66-3B6AD0AC940E}"/>
              </a:ext>
            </a:extLst>
          </p:cNvPr>
          <p:cNvSpPr>
            <a:spLocks noGrp="1"/>
          </p:cNvSpPr>
          <p:nvPr>
            <p:ph sz="quarter" idx="4"/>
          </p:nvPr>
        </p:nvSpPr>
        <p:spPr/>
        <p:txBody>
          <a:bodyPr/>
          <a:lstStyle/>
          <a:p>
            <a:r>
              <a:rPr lang="en-US" dirty="0"/>
              <a:t>Leadership</a:t>
            </a:r>
          </a:p>
          <a:p>
            <a:r>
              <a:rPr lang="en-US" dirty="0"/>
              <a:t>Apostleship/Church Planter</a:t>
            </a:r>
          </a:p>
          <a:p>
            <a:r>
              <a:rPr lang="en-US" dirty="0"/>
              <a:t>Missionary/Discipleship</a:t>
            </a:r>
          </a:p>
          <a:p>
            <a:r>
              <a:rPr lang="en-US" dirty="0"/>
              <a:t>Pastor</a:t>
            </a:r>
          </a:p>
          <a:p>
            <a:endParaRPr lang="en-US" dirty="0"/>
          </a:p>
        </p:txBody>
      </p:sp>
    </p:spTree>
    <p:extLst>
      <p:ext uri="{BB962C8B-B14F-4D97-AF65-F5344CB8AC3E}">
        <p14:creationId xmlns:p14="http://schemas.microsoft.com/office/powerpoint/2010/main" val="360936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A8D025E-161F-4CCB-929B-B53B4F60C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52563"/>
            <a:ext cx="97536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40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0828CE-2FBC-9896-3871-814163C34724}"/>
              </a:ext>
            </a:extLst>
          </p:cNvPr>
          <p:cNvSpPr>
            <a:spLocks noGrp="1"/>
          </p:cNvSpPr>
          <p:nvPr>
            <p:ph type="title"/>
          </p:nvPr>
        </p:nvSpPr>
        <p:spPr/>
        <p:txBody>
          <a:bodyPr>
            <a:normAutofit fontScale="90000"/>
          </a:bodyPr>
          <a:lstStyle/>
          <a:p>
            <a:r>
              <a:rPr lang="en-US" dirty="0"/>
              <a:t>Note your highest scoring gift, go to the Gift Group areas signed around the room. Share together:</a:t>
            </a:r>
          </a:p>
        </p:txBody>
      </p:sp>
      <p:sp>
        <p:nvSpPr>
          <p:cNvPr id="8" name="Content Placeholder 7">
            <a:extLst>
              <a:ext uri="{FF2B5EF4-FFF2-40B4-BE49-F238E27FC236}">
                <a16:creationId xmlns:a16="http://schemas.microsoft.com/office/drawing/2014/main" id="{7709D7AC-4768-CD72-2416-D3C027E3F2B9}"/>
              </a:ext>
            </a:extLst>
          </p:cNvPr>
          <p:cNvSpPr>
            <a:spLocks noGrp="1"/>
          </p:cNvSpPr>
          <p:nvPr>
            <p:ph idx="1"/>
          </p:nvPr>
        </p:nvSpPr>
        <p:spPr/>
        <p:txBody>
          <a:bodyPr/>
          <a:lstStyle/>
          <a:p>
            <a:r>
              <a:rPr lang="en-US" dirty="0"/>
              <a:t>Your experience of when, where and how you have used this gift.</a:t>
            </a:r>
          </a:p>
          <a:p>
            <a:r>
              <a:rPr lang="en-US" dirty="0"/>
              <a:t>Who did you use the gift with?</a:t>
            </a:r>
          </a:p>
          <a:p>
            <a:r>
              <a:rPr lang="en-US" dirty="0"/>
              <a:t>How did it feel? </a:t>
            </a:r>
          </a:p>
          <a:p>
            <a:r>
              <a:rPr lang="en-US" dirty="0"/>
              <a:t>Did it remind you of other experiences?</a:t>
            </a:r>
          </a:p>
          <a:p>
            <a:r>
              <a:rPr lang="en-US" dirty="0"/>
              <a:t>Any experience of special empowerment in exercising this gift?</a:t>
            </a:r>
          </a:p>
          <a:p>
            <a:r>
              <a:rPr lang="en-US" dirty="0"/>
              <a:t>Are you experiencing any leading from the Holy Spirit on next steps in ministry with this gift?</a:t>
            </a:r>
          </a:p>
          <a:p>
            <a:endParaRPr lang="en-US" dirty="0"/>
          </a:p>
        </p:txBody>
      </p:sp>
    </p:spTree>
    <p:extLst>
      <p:ext uri="{BB962C8B-B14F-4D97-AF65-F5344CB8AC3E}">
        <p14:creationId xmlns:p14="http://schemas.microsoft.com/office/powerpoint/2010/main" val="18996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ohn 15:16">
            <a:extLst>
              <a:ext uri="{FF2B5EF4-FFF2-40B4-BE49-F238E27FC236}">
                <a16:creationId xmlns:a16="http://schemas.microsoft.com/office/drawing/2014/main" id="{11E56305-A532-419E-BBBF-F9DB1F3B0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42"/>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40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A5EE-ED84-4030-B056-4AAB252BCC8D}"/>
              </a:ext>
            </a:extLst>
          </p:cNvPr>
          <p:cNvSpPr>
            <a:spLocks noGrp="1"/>
          </p:cNvSpPr>
          <p:nvPr>
            <p:ph type="title"/>
          </p:nvPr>
        </p:nvSpPr>
        <p:spPr/>
        <p:txBody>
          <a:bodyPr>
            <a:normAutofit fontScale="90000"/>
          </a:bodyPr>
          <a:lstStyle/>
          <a:p>
            <a:pPr algn="ctr"/>
            <a:r>
              <a:rPr lang="en-US" dirty="0"/>
              <a:t>Take a moment to examine what you have written down, where might God be calling you?</a:t>
            </a:r>
          </a:p>
        </p:txBody>
      </p:sp>
      <p:pic>
        <p:nvPicPr>
          <p:cNvPr id="4" name="Picture 10" descr="Image result for “The place God calls you to is the place where your deep gladness and the world’s deep hunger meet.”">
            <a:extLst>
              <a:ext uri="{FF2B5EF4-FFF2-40B4-BE49-F238E27FC236}">
                <a16:creationId xmlns:a16="http://schemas.microsoft.com/office/drawing/2014/main" id="{F2D57594-215C-4A98-A19A-808CBB56EF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662" y="1825625"/>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0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for i am convinced that he who began a good work in you">
            <a:extLst>
              <a:ext uri="{FF2B5EF4-FFF2-40B4-BE49-F238E27FC236}">
                <a16:creationId xmlns:a16="http://schemas.microsoft.com/office/drawing/2014/main" id="{B637D787-3768-4378-A5FD-80BE25163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38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887-CFC1-4F60-A233-E7808B680C82}"/>
              </a:ext>
            </a:extLst>
          </p:cNvPr>
          <p:cNvSpPr>
            <a:spLocks noGrp="1"/>
          </p:cNvSpPr>
          <p:nvPr>
            <p:ph type="title"/>
          </p:nvPr>
        </p:nvSpPr>
        <p:spPr/>
        <p:txBody>
          <a:bodyPr/>
          <a:lstStyle/>
          <a:p>
            <a:pPr algn="ctr"/>
            <a:r>
              <a:rPr lang="en-US" sz="4000" dirty="0">
                <a:solidFill>
                  <a:srgbClr val="92D050"/>
                </a:solidFill>
              </a:rPr>
              <a:t>A Canine to the Ordinary Production of </a:t>
            </a:r>
            <a:r>
              <a:rPr lang="en-US" sz="4000">
                <a:solidFill>
                  <a:srgbClr val="92D050"/>
                </a:solidFill>
              </a:rPr>
              <a:t>the Diocese of Long Island</a:t>
            </a:r>
            <a:endParaRPr lang="en-US" sz="4000" dirty="0">
              <a:solidFill>
                <a:srgbClr val="92D050"/>
              </a:solidFill>
            </a:endParaRPr>
          </a:p>
        </p:txBody>
      </p:sp>
      <p:pic>
        <p:nvPicPr>
          <p:cNvPr id="6" name="Content Placeholder 5">
            <a:extLst>
              <a:ext uri="{FF2B5EF4-FFF2-40B4-BE49-F238E27FC236}">
                <a16:creationId xmlns:a16="http://schemas.microsoft.com/office/drawing/2014/main" id="{6FCC6E96-5577-42A6-8AB5-6F6191E41E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3135" y="1690688"/>
            <a:ext cx="3761509" cy="5015346"/>
          </a:xfrm>
        </p:spPr>
      </p:pic>
    </p:spTree>
    <p:extLst>
      <p:ext uri="{BB962C8B-B14F-4D97-AF65-F5344CB8AC3E}">
        <p14:creationId xmlns:p14="http://schemas.microsoft.com/office/powerpoint/2010/main" val="45284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piritual gifts">
            <a:extLst>
              <a:ext uri="{FF2B5EF4-FFF2-40B4-BE49-F238E27FC236}">
                <a16:creationId xmlns:a16="http://schemas.microsoft.com/office/drawing/2014/main" id="{A0E333CD-4B98-45F7-A2E5-90E3C69AF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4459"/>
            <a:ext cx="12192000" cy="529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iritual gifts">
            <a:extLst>
              <a:ext uri="{FF2B5EF4-FFF2-40B4-BE49-F238E27FC236}">
                <a16:creationId xmlns:a16="http://schemas.microsoft.com/office/drawing/2014/main" id="{B5DD1702-4B68-4516-AB48-20947C978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3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86705-86DB-4F69-B8A3-19DBEFB1A613}"/>
              </a:ext>
            </a:extLst>
          </p:cNvPr>
          <p:cNvSpPr>
            <a:spLocks noGrp="1"/>
          </p:cNvSpPr>
          <p:nvPr>
            <p:ph type="title"/>
          </p:nvPr>
        </p:nvSpPr>
        <p:spPr/>
        <p:txBody>
          <a:bodyPr>
            <a:noAutofit/>
          </a:bodyPr>
          <a:lstStyle/>
          <a:p>
            <a:pPr algn="ctr"/>
            <a:r>
              <a:rPr lang="en-US" sz="3600" dirty="0"/>
              <a:t>Only one person had all the gifts, Jesus. When we act in one accord we become the body of Christ, fully gifted, and Jesus’ life and love is made manifest in our midst.</a:t>
            </a:r>
          </a:p>
        </p:txBody>
      </p:sp>
      <p:pic>
        <p:nvPicPr>
          <p:cNvPr id="7" name="Picture 2" descr="Image result for body of christ">
            <a:extLst>
              <a:ext uri="{FF2B5EF4-FFF2-40B4-BE49-F238E27FC236}">
                <a16:creationId xmlns:a16="http://schemas.microsoft.com/office/drawing/2014/main" id="{26E9A0A0-AEAA-48FB-9838-3D75DE913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2211" y="2143434"/>
            <a:ext cx="5878836" cy="369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0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piritual gifts">
            <a:extLst>
              <a:ext uri="{FF2B5EF4-FFF2-40B4-BE49-F238E27FC236}">
                <a16:creationId xmlns:a16="http://schemas.microsoft.com/office/drawing/2014/main" id="{749D03E2-C06B-484E-BF58-F7D5DB806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0050"/>
            <a:ext cx="807720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9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EEF6-1967-4B70-8630-1057FAD70105}"/>
              </a:ext>
            </a:extLst>
          </p:cNvPr>
          <p:cNvSpPr>
            <a:spLocks noGrp="1"/>
          </p:cNvSpPr>
          <p:nvPr>
            <p:ph type="title"/>
          </p:nvPr>
        </p:nvSpPr>
        <p:spPr/>
        <p:txBody>
          <a:bodyPr/>
          <a:lstStyle/>
          <a:p>
            <a:pPr algn="ctr"/>
            <a:r>
              <a:rPr lang="en-US" dirty="0"/>
              <a:t>1 Corinthian’s 12: 1 - 11</a:t>
            </a:r>
          </a:p>
        </p:txBody>
      </p:sp>
      <p:sp>
        <p:nvSpPr>
          <p:cNvPr id="3" name="Content Placeholder 2">
            <a:extLst>
              <a:ext uri="{FF2B5EF4-FFF2-40B4-BE49-F238E27FC236}">
                <a16:creationId xmlns:a16="http://schemas.microsoft.com/office/drawing/2014/main" id="{92FE66D0-CD48-4789-8D4D-6A6EE31C329D}"/>
              </a:ext>
            </a:extLst>
          </p:cNvPr>
          <p:cNvSpPr>
            <a:spLocks noGrp="1"/>
          </p:cNvSpPr>
          <p:nvPr>
            <p:ph sz="half" idx="1"/>
          </p:nvPr>
        </p:nvSpPr>
        <p:spPr/>
        <p:txBody>
          <a:bodyPr>
            <a:normAutofit lnSpcReduction="10000"/>
          </a:bodyPr>
          <a:lstStyle/>
          <a:p>
            <a:r>
              <a:rPr lang="en-US" sz="3600" dirty="0"/>
              <a:t>There are many gifts…</a:t>
            </a:r>
          </a:p>
          <a:p>
            <a:endParaRPr lang="en-US" sz="3600" dirty="0"/>
          </a:p>
          <a:p>
            <a:r>
              <a:rPr lang="en-US" sz="3600" dirty="0"/>
              <a:t>There are many types of service…</a:t>
            </a:r>
          </a:p>
          <a:p>
            <a:endParaRPr lang="en-US" sz="3600" dirty="0"/>
          </a:p>
          <a:p>
            <a:r>
              <a:rPr lang="en-US" sz="3600" dirty="0"/>
              <a:t>There are many types of activities…</a:t>
            </a:r>
          </a:p>
        </p:txBody>
      </p:sp>
      <p:sp>
        <p:nvSpPr>
          <p:cNvPr id="4" name="Content Placeholder 3">
            <a:extLst>
              <a:ext uri="{FF2B5EF4-FFF2-40B4-BE49-F238E27FC236}">
                <a16:creationId xmlns:a16="http://schemas.microsoft.com/office/drawing/2014/main" id="{55489D3C-C1F5-44AC-BBE1-0A8DD05B686C}"/>
              </a:ext>
            </a:extLst>
          </p:cNvPr>
          <p:cNvSpPr>
            <a:spLocks noGrp="1"/>
          </p:cNvSpPr>
          <p:nvPr>
            <p:ph sz="half" idx="2"/>
          </p:nvPr>
        </p:nvSpPr>
        <p:spPr/>
        <p:txBody>
          <a:bodyPr>
            <a:normAutofit lnSpcReduction="10000"/>
          </a:bodyPr>
          <a:lstStyle/>
          <a:p>
            <a:pPr marL="0" indent="0">
              <a:buNone/>
            </a:pPr>
            <a:r>
              <a:rPr lang="en-US" sz="3600" dirty="0"/>
              <a:t>Same Spirit, </a:t>
            </a:r>
          </a:p>
          <a:p>
            <a:pPr marL="0" indent="0">
              <a:buNone/>
            </a:pPr>
            <a:endParaRPr lang="en-US" sz="3600" dirty="0"/>
          </a:p>
          <a:p>
            <a:pPr marL="0" indent="0">
              <a:buNone/>
            </a:pPr>
            <a:r>
              <a:rPr lang="en-US" sz="3600" dirty="0"/>
              <a:t>The same Lord, </a:t>
            </a:r>
          </a:p>
          <a:p>
            <a:pPr marL="0" indent="0">
              <a:buNone/>
            </a:pPr>
            <a:endParaRPr lang="en-US" sz="3600" dirty="0"/>
          </a:p>
          <a:p>
            <a:pPr marL="0" indent="0">
              <a:buNone/>
            </a:pPr>
            <a:endParaRPr lang="en-US" sz="3600" dirty="0"/>
          </a:p>
          <a:p>
            <a:pPr marL="0" indent="0">
              <a:buNone/>
            </a:pPr>
            <a:r>
              <a:rPr lang="en-US" sz="3600" dirty="0"/>
              <a:t>The same God, who activates them in everyone.</a:t>
            </a:r>
          </a:p>
        </p:txBody>
      </p:sp>
    </p:spTree>
    <p:extLst>
      <p:ext uri="{BB962C8B-B14F-4D97-AF65-F5344CB8AC3E}">
        <p14:creationId xmlns:p14="http://schemas.microsoft.com/office/powerpoint/2010/main" val="247189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09765-0984-45B9-A4A5-2641C61FCD6B}"/>
              </a:ext>
            </a:extLst>
          </p:cNvPr>
          <p:cNvSpPr>
            <a:spLocks noGrp="1"/>
          </p:cNvSpPr>
          <p:nvPr>
            <p:ph type="title"/>
          </p:nvPr>
        </p:nvSpPr>
        <p:spPr>
          <a:xfrm>
            <a:off x="300778" y="382386"/>
            <a:ext cx="11054610" cy="1179220"/>
          </a:xfrm>
        </p:spPr>
        <p:txBody>
          <a:bodyPr>
            <a:normAutofit/>
          </a:bodyPr>
          <a:lstStyle/>
          <a:p>
            <a:pPr algn="ctr"/>
            <a:r>
              <a:rPr lang="en-US" b="1" dirty="0"/>
              <a:t>The Spiritual Gifts are to be used to:</a:t>
            </a:r>
          </a:p>
        </p:txBody>
      </p:sp>
      <p:sp>
        <p:nvSpPr>
          <p:cNvPr id="5" name="Text Placeholder 4">
            <a:extLst>
              <a:ext uri="{FF2B5EF4-FFF2-40B4-BE49-F238E27FC236}">
                <a16:creationId xmlns:a16="http://schemas.microsoft.com/office/drawing/2014/main" id="{DE902D8E-5757-457C-BFA6-90DD9D8B5045}"/>
              </a:ext>
            </a:extLst>
          </p:cNvPr>
          <p:cNvSpPr>
            <a:spLocks noGrp="1"/>
          </p:cNvSpPr>
          <p:nvPr>
            <p:ph type="body" idx="1"/>
          </p:nvPr>
        </p:nvSpPr>
        <p:spPr/>
        <p:txBody>
          <a:bodyPr/>
          <a:lstStyle/>
          <a:p>
            <a:r>
              <a:rPr lang="en-US" dirty="0"/>
              <a:t>Build up the body of Christ</a:t>
            </a:r>
          </a:p>
        </p:txBody>
      </p:sp>
      <p:sp>
        <p:nvSpPr>
          <p:cNvPr id="6" name="Content Placeholder 5">
            <a:extLst>
              <a:ext uri="{FF2B5EF4-FFF2-40B4-BE49-F238E27FC236}">
                <a16:creationId xmlns:a16="http://schemas.microsoft.com/office/drawing/2014/main" id="{0FD7FF6E-CFC4-4B58-8C8A-7CE71035FE31}"/>
              </a:ext>
            </a:extLst>
          </p:cNvPr>
          <p:cNvSpPr>
            <a:spLocks noGrp="1"/>
          </p:cNvSpPr>
          <p:nvPr>
            <p:ph sz="half" idx="2"/>
          </p:nvPr>
        </p:nvSpPr>
        <p:spPr/>
        <p:txBody>
          <a:bodyPr/>
          <a:lstStyle/>
          <a:p>
            <a:endParaRPr lang="en-US" dirty="0"/>
          </a:p>
        </p:txBody>
      </p:sp>
      <p:sp>
        <p:nvSpPr>
          <p:cNvPr id="7" name="Text Placeholder 6">
            <a:extLst>
              <a:ext uri="{FF2B5EF4-FFF2-40B4-BE49-F238E27FC236}">
                <a16:creationId xmlns:a16="http://schemas.microsoft.com/office/drawing/2014/main" id="{07AC0B27-1FB4-49A6-AFEC-E6D4F0EBBB35}"/>
              </a:ext>
            </a:extLst>
          </p:cNvPr>
          <p:cNvSpPr>
            <a:spLocks noGrp="1"/>
          </p:cNvSpPr>
          <p:nvPr>
            <p:ph type="body" sz="quarter" idx="3"/>
          </p:nvPr>
        </p:nvSpPr>
        <p:spPr/>
        <p:txBody>
          <a:bodyPr/>
          <a:lstStyle/>
          <a:p>
            <a:r>
              <a:rPr lang="en-US" dirty="0"/>
              <a:t>Serve the world that God loves</a:t>
            </a:r>
          </a:p>
        </p:txBody>
      </p:sp>
      <p:pic>
        <p:nvPicPr>
          <p:cNvPr id="18434" name="Picture 2" descr="Image result for church people">
            <a:extLst>
              <a:ext uri="{FF2B5EF4-FFF2-40B4-BE49-F238E27FC236}">
                <a16:creationId xmlns:a16="http://schemas.microsoft.com/office/drawing/2014/main" id="{3D0CF759-782C-4EEE-95CD-E98063C48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70" y="2505075"/>
            <a:ext cx="5322185" cy="366137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the world god loves">
            <a:extLst>
              <a:ext uri="{FF2B5EF4-FFF2-40B4-BE49-F238E27FC236}">
                <a16:creationId xmlns:a16="http://schemas.microsoft.com/office/drawing/2014/main" id="{141F86BE-13AA-40D5-9C37-C4C9CE73AF4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23215" y="2545135"/>
            <a:ext cx="4784464" cy="364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753</Words>
  <Application>Microsoft Office PowerPoint</Application>
  <PresentationFormat>Widescreen</PresentationFormat>
  <Paragraphs>125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Empowered to know and to serve God.</vt:lpstr>
      <vt:lpstr>Learning about your spiritual gifts is creating ownership of your own ministry and building up your leadership heart.</vt:lpstr>
      <vt:lpstr>PowerPoint Presentation</vt:lpstr>
      <vt:lpstr>PowerPoint Presentation</vt:lpstr>
      <vt:lpstr>PowerPoint Presentation</vt:lpstr>
      <vt:lpstr>Only one person had all the gifts, Jesus. When we act in one accord we become the body of Christ, fully gifted, and Jesus’ life and love is made manifest in our midst.</vt:lpstr>
      <vt:lpstr>PowerPoint Presentation</vt:lpstr>
      <vt:lpstr>1 Corinthian’s 12: 1 - 11</vt:lpstr>
      <vt:lpstr>The Spiritual Gifts are to be used to:</vt:lpstr>
      <vt:lpstr>To get the big picture: three parts, make a whole ministry picture:</vt:lpstr>
      <vt:lpstr>There is no right or wrong passion, gift or style. We are made for a purpose:</vt:lpstr>
      <vt:lpstr>When gifts, and passions, and styles are expressed in the pursuit of spiritual maturity, the fruits of the Holy Spirit, Christian grace, and love, are present: </vt:lpstr>
      <vt:lpstr>The Spiritual Gifts are not:</vt:lpstr>
      <vt:lpstr>Spiritual Gifts are:</vt:lpstr>
      <vt:lpstr>Your Passion, Style, and Gifts are your Spiritual DNA.</vt:lpstr>
      <vt:lpstr>PowerPoint Presentation</vt:lpstr>
      <vt:lpstr>Get it done gifts</vt:lpstr>
      <vt:lpstr>Nurture/Connectors Gifts</vt:lpstr>
      <vt:lpstr>Intervention Gifts</vt:lpstr>
      <vt:lpstr>Guidance Gifts</vt:lpstr>
      <vt:lpstr>Communication Gifts</vt:lpstr>
      <vt:lpstr>Authority Gifts</vt:lpstr>
      <vt:lpstr>In groups of three discuss:</vt:lpstr>
      <vt:lpstr>In groups of three discuss: What subjects would keep you up talking all night?</vt:lpstr>
      <vt:lpstr>When you see this issue you feel deep inside someone should do something! What is it?</vt:lpstr>
      <vt:lpstr>Who are you drawn to minister with, who does God wish to touch through you?</vt:lpstr>
      <vt:lpstr>Gift Groups</vt:lpstr>
      <vt:lpstr>Gift Groups cont.</vt:lpstr>
      <vt:lpstr>Gift Groups cont.</vt:lpstr>
      <vt:lpstr>Note your highest scoring gift, go to the Gift Group areas signed around the room. Share together:</vt:lpstr>
      <vt:lpstr>PowerPoint Presentation</vt:lpstr>
      <vt:lpstr>Take a moment to examine what you have written down, where might God be calling you?</vt:lpstr>
      <vt:lpstr>PowerPoint Presentation</vt:lpstr>
      <vt:lpstr>A Canine to the Ordinary Production of the Diocese of Long Island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Empowered to know and to serve God.</dc:title>
  <dc:creator>College Wise</dc:creator>
  <cp:lastModifiedBy>The Rev. Canon Claire Woodley</cp:lastModifiedBy>
  <cp:revision>38</cp:revision>
  <dcterms:created xsi:type="dcterms:W3CDTF">2020-02-14T20:34:22Z</dcterms:created>
  <dcterms:modified xsi:type="dcterms:W3CDTF">2023-09-19T20:25:19Z</dcterms:modified>
</cp:coreProperties>
</file>